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2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88" r:id="rId3"/>
    <p:sldId id="267" r:id="rId4"/>
    <p:sldId id="299" r:id="rId5"/>
    <p:sldId id="300" r:id="rId6"/>
    <p:sldId id="326" r:id="rId7"/>
    <p:sldId id="257" r:id="rId8"/>
    <p:sldId id="272" r:id="rId9"/>
    <p:sldId id="268" r:id="rId10"/>
    <p:sldId id="294" r:id="rId11"/>
    <p:sldId id="287" r:id="rId12"/>
    <p:sldId id="284" r:id="rId13"/>
    <p:sldId id="327" r:id="rId14"/>
    <p:sldId id="329" r:id="rId15"/>
    <p:sldId id="275" r:id="rId16"/>
    <p:sldId id="330" r:id="rId17"/>
    <p:sldId id="334" r:id="rId18"/>
    <p:sldId id="331" r:id="rId19"/>
    <p:sldId id="335" r:id="rId20"/>
    <p:sldId id="336" r:id="rId21"/>
    <p:sldId id="337" r:id="rId22"/>
    <p:sldId id="338" r:id="rId23"/>
    <p:sldId id="341" r:id="rId24"/>
    <p:sldId id="343" r:id="rId25"/>
    <p:sldId id="344" r:id="rId26"/>
    <p:sldId id="289" r:id="rId27"/>
    <p:sldId id="345" r:id="rId28"/>
    <p:sldId id="346" r:id="rId29"/>
    <p:sldId id="355" r:id="rId30"/>
    <p:sldId id="356" r:id="rId31"/>
    <p:sldId id="325" r:id="rId32"/>
    <p:sldId id="349" r:id="rId33"/>
    <p:sldId id="350" r:id="rId34"/>
    <p:sldId id="351" r:id="rId35"/>
    <p:sldId id="352" r:id="rId36"/>
    <p:sldId id="353" r:id="rId37"/>
    <p:sldId id="354" r:id="rId38"/>
    <p:sldId id="357" r:id="rId39"/>
    <p:sldId id="358" r:id="rId40"/>
    <p:sldId id="281" r:id="rId41"/>
    <p:sldId id="359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DBD9"/>
    <a:srgbClr val="434343"/>
    <a:srgbClr val="CCECFF"/>
    <a:srgbClr val="02BAB1"/>
    <a:srgbClr val="66C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4291" autoAdjust="0"/>
  </p:normalViewPr>
  <p:slideViewPr>
    <p:cSldViewPr snapToGrid="0">
      <p:cViewPr varScale="1">
        <p:scale>
          <a:sx n="85" d="100"/>
          <a:sy n="85" d="100"/>
        </p:scale>
        <p:origin x="3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2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tal\OneDrive\&#193;rea%20de%20Trabalho\P&#243;s-%20FIa\Aulas\4%20-%20TCC\An&#225;lises\an&#225;lis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tal\OneDrive\&#193;rea%20de%20Trabalho\P&#243;s-%20FIa\Aulas\4%20-%20TCC\An&#225;lises\an&#225;lis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Users\derik.silva\Downloads\an&#225;lises%20explorat&#243;rias%20v%2004-08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derik.silva\Downloads\an&#225;lises%20explorat&#243;rias%20v%2004-08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tal\OneDrive\&#193;rea%20de%20Trabalho\an&#225;lises%20explorat&#243;rias%20v%2007-08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tal\OneDrive\&#193;rea%20de%20Trabalho\an&#225;lises%20explorat&#243;rias%20v%2007-08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tal\OneDrive\&#193;rea%20de%20Trabalho\an&#225;lises%20explorat&#243;rias%20v%2007-08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Meu%20Drive\P&#243;s-fia\Aulas\4%20-%20TCC\An&#225;lises\C&#243;pia%20de%20An&#225;lise%20explorat&#243;ria%20complementar%2024-09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tal\OneDrive\&#193;rea%20de%20Trabalho\an&#225;lises%20explorat&#243;rias%20v%2005-08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natal\OneDrive\&#193;rea%20de%20Trabalho\an&#225;lises%20explorat&#243;rias%20v%2007-0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 panose="020F0502020204030204"/>
              </a:rPr>
              <a:t>Porte do Empreendimento</a:t>
            </a:r>
            <a:endParaRPr lang="pt-BR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33305316817530239"/>
          <c:y val="0.30404196566045216"/>
          <c:w val="0.38426930279291821"/>
          <c:h val="0.60173555462494455"/>
        </c:manualLayout>
      </c:layout>
      <c:doughnutChart>
        <c:varyColors val="1"/>
        <c:ser>
          <c:idx val="0"/>
          <c:order val="0"/>
          <c:tx>
            <c:strRef>
              <c:f>Planilha1!$P$3:$P$4</c:f>
              <c:strCache>
                <c:ptCount val="2"/>
                <c:pt idx="0">
                  <c:v>Microgeracao</c:v>
                </c:pt>
                <c:pt idx="1">
                  <c:v>Minigeracao</c:v>
                </c:pt>
              </c:strCache>
            </c:strRef>
          </c:tx>
          <c:spPr>
            <a:solidFill>
              <a:srgbClr val="2FC9FF"/>
            </a:solidFill>
          </c:spPr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3F64-49A8-B8E4-609B7F29575B}"/>
              </c:ext>
            </c:extLst>
          </c:dPt>
          <c:dLbls>
            <c:dLbl>
              <c:idx val="1"/>
              <c:layout>
                <c:manualLayout>
                  <c:x val="7.7276914521431844E-2"/>
                  <c:y val="3.70370370370370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64-49A8-B8E4-609B7F2957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600">
                    <a:solidFill>
                      <a:srgbClr val="000000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Planilha1!$P$3:$P$4</c:f>
              <c:strCache>
                <c:ptCount val="2"/>
                <c:pt idx="0">
                  <c:v>Microgeracao</c:v>
                </c:pt>
                <c:pt idx="1">
                  <c:v>Minigeracao</c:v>
                </c:pt>
              </c:strCache>
            </c:strRef>
          </c:cat>
          <c:val>
            <c:numRef>
              <c:f>Planilha1!$R$3:$R$4</c:f>
              <c:numCache>
                <c:formatCode>0.00%</c:formatCode>
                <c:ptCount val="2"/>
                <c:pt idx="0">
                  <c:v>0.98555914972273573</c:v>
                </c:pt>
                <c:pt idx="1">
                  <c:v>1.4440850277264326E-2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64-49A8-B8E4-609B7F295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t"/>
      <c:overlay val="0"/>
      <c:txPr>
        <a:bodyPr/>
        <a:lstStyle/>
        <a:p>
          <a:pPr>
            <a:defRPr sz="1200">
              <a:solidFill>
                <a:schemeClr val="bg1">
                  <a:lumMod val="50000"/>
                </a:schemeClr>
              </a:solidFill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Calibri" panose="020F0502020204030204"/>
              </a:rPr>
              <a:t>Modalidade de Empreendimentos</a:t>
            </a:r>
            <a:endParaRPr lang="pt-BR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Planilha1!$L$3:$L$5</c:f>
              <c:strCache>
                <c:ptCount val="3"/>
                <c:pt idx="0">
                  <c:v>P</c:v>
                </c:pt>
                <c:pt idx="1">
                  <c:v>R</c:v>
                </c:pt>
                <c:pt idx="2">
                  <c:v>C</c:v>
                </c:pt>
              </c:strCache>
            </c:strRef>
          </c:tx>
          <c:spPr>
            <a:solidFill>
              <a:srgbClr val="2FC9FF"/>
            </a:solidFill>
          </c:spPr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C62E-48DA-B14A-B95466ED7980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</c:spPr>
            <c:extLst>
              <c:ext xmlns:c16="http://schemas.microsoft.com/office/drawing/2014/chart" uri="{C3380CC4-5D6E-409C-BE32-E72D297353CC}">
                <c16:uniqueId val="{00000003-C62E-48DA-B14A-B95466ED7980}"/>
              </c:ext>
            </c:extLst>
          </c:dPt>
          <c:dLbls>
            <c:dLbl>
              <c:idx val="2"/>
              <c:layout>
                <c:manualLayout>
                  <c:x val="2.7598898043368516E-3"/>
                  <c:y val="-0.129629629629629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62E-48DA-B14A-B95466ED79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Planilha1!$L$3:$L$5</c:f>
              <c:strCache>
                <c:ptCount val="3"/>
                <c:pt idx="0">
                  <c:v>P</c:v>
                </c:pt>
                <c:pt idx="1">
                  <c:v>R</c:v>
                </c:pt>
                <c:pt idx="2">
                  <c:v>C</c:v>
                </c:pt>
              </c:strCache>
            </c:strRef>
          </c:cat>
          <c:val>
            <c:numRef>
              <c:f>Planilha1!$N$3:$N$5</c:f>
              <c:numCache>
                <c:formatCode>0.00%</c:formatCode>
                <c:ptCount val="3"/>
                <c:pt idx="0">
                  <c:v>0.82174214417744917</c:v>
                </c:pt>
                <c:pt idx="1">
                  <c:v>0.17178835489833641</c:v>
                </c:pt>
                <c:pt idx="2">
                  <c:v>6.4695009242144181E-3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2E-48DA-B14A-B95466ED79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t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600">
                <a:solidFill>
                  <a:schemeClr val="bg1">
                    <a:lumMod val="50000"/>
                  </a:schemeClr>
                </a:solidFill>
              </a:rPr>
              <a:t>Grupos</a:t>
            </a:r>
            <a:r>
              <a:rPr lang="pt-BR" sz="1600" baseline="0">
                <a:solidFill>
                  <a:schemeClr val="bg1">
                    <a:lumMod val="50000"/>
                  </a:schemeClr>
                </a:solidFill>
              </a:rPr>
              <a:t> de Consumidores e Subgrupo tarifários</a:t>
            </a:r>
            <a:endParaRPr lang="pt-BR" sz="1600">
              <a:solidFill>
                <a:schemeClr val="bg1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6005913552862652E-2"/>
          <c:y val="0.15782407407407409"/>
          <c:w val="0.93888888888888888"/>
          <c:h val="0.67922098279381737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2FC9FF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solidFill>
                      <a:schemeClr val="bg1">
                        <a:lumMod val="50000"/>
                      </a:schemeClr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'[análises exploratórias v 04-08.xlsx]Planilha1'!$B$3:$B$7,'[análises exploratórias v 04-08.xlsx]Planilha1'!$G$3:$G$7</c:f>
              <c:strCache>
                <c:ptCount val="10"/>
                <c:pt idx="0">
                  <c:v>Comercial</c:v>
                </c:pt>
                <c:pt idx="1">
                  <c:v>Rural</c:v>
                </c:pt>
                <c:pt idx="2">
                  <c:v>Residencial</c:v>
                </c:pt>
                <c:pt idx="3">
                  <c:v>Industrial</c:v>
                </c:pt>
                <c:pt idx="4">
                  <c:v>Poder Público</c:v>
                </c:pt>
                <c:pt idx="5">
                  <c:v>B3</c:v>
                </c:pt>
                <c:pt idx="6">
                  <c:v>B2</c:v>
                </c:pt>
                <c:pt idx="7">
                  <c:v>B1</c:v>
                </c:pt>
                <c:pt idx="8">
                  <c:v>A4</c:v>
                </c:pt>
                <c:pt idx="9">
                  <c:v>B4</c:v>
                </c:pt>
              </c:strCache>
            </c:strRef>
          </c:cat>
          <c:val>
            <c:numRef>
              <c:f>'[análises exploratórias v 04-08.xlsx]Planilha1'!$D$3:$D$7</c:f>
              <c:numCache>
                <c:formatCode>0.00%</c:formatCode>
                <c:ptCount val="5"/>
                <c:pt idx="0">
                  <c:v>0.45205637707948243</c:v>
                </c:pt>
                <c:pt idx="1">
                  <c:v>0.2238909426987061</c:v>
                </c:pt>
                <c:pt idx="2">
                  <c:v>0.2238909426987061</c:v>
                </c:pt>
                <c:pt idx="3">
                  <c:v>8.5374306839186689E-2</c:v>
                </c:pt>
                <c:pt idx="4">
                  <c:v>1.3054528650646951E-2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D5F-4A7F-8153-5294CC5A5E0C}"/>
            </c:ext>
          </c:extLst>
        </c:ser>
        <c:ser>
          <c:idx val="0"/>
          <c:order val="1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7662517289073559E-3"/>
                  <c:y val="-5.09259259259259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5F-4A7F-8153-5294CC5A5E0C}"/>
                </c:ext>
              </c:extLst>
            </c:dLbl>
            <c:dLbl>
              <c:idx val="1"/>
              <c:layout>
                <c:manualLayout>
                  <c:x val="0"/>
                  <c:y val="-0.120370370370370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5F-4A7F-8153-5294CC5A5E0C}"/>
                </c:ext>
              </c:extLst>
            </c:dLbl>
            <c:dLbl>
              <c:idx val="2"/>
              <c:layout>
                <c:manualLayout>
                  <c:x val="2.7662517289073307E-3"/>
                  <c:y val="-0.1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5F-4A7F-8153-5294CC5A5E0C}"/>
                </c:ext>
              </c:extLst>
            </c:dLbl>
            <c:dLbl>
              <c:idx val="3"/>
              <c:layout>
                <c:manualLayout>
                  <c:x val="0"/>
                  <c:y val="-8.79629629629629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5F-4A7F-8153-5294CC5A5E0C}"/>
                </c:ext>
              </c:extLst>
            </c:dLbl>
            <c:dLbl>
              <c:idx val="4"/>
              <c:layout>
                <c:manualLayout>
                  <c:x val="2.7470682690253654E-3"/>
                  <c:y val="-0.106481481481481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5F-4A7F-8153-5294CC5A5E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solidFill>
                      <a:schemeClr val="bg1">
                        <a:lumMod val="50000"/>
                      </a:schemeClr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'[análises exploratórias v 04-08.xlsx]Planilha1'!$B$3:$B$7,'[análises exploratórias v 04-08.xlsx]Planilha1'!$G$3:$G$7</c:f>
              <c:strCache>
                <c:ptCount val="10"/>
                <c:pt idx="0">
                  <c:v>Comercial</c:v>
                </c:pt>
                <c:pt idx="1">
                  <c:v>Rural</c:v>
                </c:pt>
                <c:pt idx="2">
                  <c:v>Residencial</c:v>
                </c:pt>
                <c:pt idx="3">
                  <c:v>Industrial</c:v>
                </c:pt>
                <c:pt idx="4">
                  <c:v>Poder Público</c:v>
                </c:pt>
                <c:pt idx="5">
                  <c:v>B3</c:v>
                </c:pt>
                <c:pt idx="6">
                  <c:v>B2</c:v>
                </c:pt>
                <c:pt idx="7">
                  <c:v>B1</c:v>
                </c:pt>
                <c:pt idx="8">
                  <c:v>A4</c:v>
                </c:pt>
                <c:pt idx="9">
                  <c:v>B4</c:v>
                </c:pt>
              </c:strCache>
            </c:strRef>
          </c:cat>
          <c:val>
            <c:numRef>
              <c:f>'[análises exploratórias v 04-08.xlsx]Planilha1'!$I$3:$I$7</c:f>
              <c:numCache>
                <c:formatCode>0.00%</c:formatCode>
                <c:ptCount val="5"/>
                <c:pt idx="0">
                  <c:v>0.48267097966728278</c:v>
                </c:pt>
                <c:pt idx="1">
                  <c:v>0.22238909426987061</c:v>
                </c:pt>
                <c:pt idx="2">
                  <c:v>0.21961645101663585</c:v>
                </c:pt>
                <c:pt idx="3">
                  <c:v>7.0471349353049911E-2</c:v>
                </c:pt>
                <c:pt idx="4">
                  <c:v>3.6968576709796672E-3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D5F-4A7F-8153-5294CC5A5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57598656"/>
        <c:axId val="-1081365216"/>
      </c:barChart>
      <c:catAx>
        <c:axId val="-1257598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081365216"/>
        <c:crosses val="autoZero"/>
        <c:auto val="1"/>
        <c:lblAlgn val="ctr"/>
        <c:lblOffset val="100"/>
        <c:noMultiLvlLbl val="0"/>
      </c:catAx>
      <c:valAx>
        <c:axId val="-1081365216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-1257598656"/>
        <c:crosses val="autoZero"/>
        <c:crossBetween val="between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rgbClr val="434343"/>
                </a:solidFill>
              </a:rPr>
              <a:t>Características das Empresas</a:t>
            </a:r>
          </a:p>
        </c:rich>
      </c:tx>
      <c:layout>
        <c:manualLayout>
          <c:xMode val="edge"/>
          <c:yMode val="edge"/>
          <c:x val="0.27849743882212252"/>
          <c:y val="3.33152396749664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34343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'[análises exploratórias v 04-08.xlsx]Planilha2'!$B$26</c:f>
              <c:strCache>
                <c:ptCount val="1"/>
                <c:pt idx="0">
                  <c:v>N</c:v>
                </c:pt>
              </c:strCache>
            </c:strRef>
          </c:tx>
          <c:spPr>
            <a:solidFill>
              <a:srgbClr val="2FC9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434343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'[análises exploratórias v 04-08.xlsx]Planilha2'!$C$25:$E$25</c:f>
              <c:strCache>
                <c:ptCount val="3"/>
                <c:pt idx="0">
                  <c:v>MEI</c:v>
                </c:pt>
                <c:pt idx="1">
                  <c:v>Empresa Filial</c:v>
                </c:pt>
                <c:pt idx="2">
                  <c:v>Simples</c:v>
                </c:pt>
              </c:strCache>
            </c:strRef>
          </c:cat>
          <c:val>
            <c:numRef>
              <c:f>'[análises exploratórias v 04-08.xlsx]Planilha2'!$C$26:$E$26</c:f>
              <c:numCache>
                <c:formatCode>0.00%</c:formatCode>
                <c:ptCount val="3"/>
                <c:pt idx="0">
                  <c:v>0.98555914972273573</c:v>
                </c:pt>
                <c:pt idx="1">
                  <c:v>0.91612754158964882</c:v>
                </c:pt>
                <c:pt idx="2">
                  <c:v>0.62546210720887241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77-4AA8-8FA2-9FB0E69B2EDD}"/>
            </c:ext>
          </c:extLst>
        </c:ser>
        <c:ser>
          <c:idx val="1"/>
          <c:order val="1"/>
          <c:tx>
            <c:strRef>
              <c:f>'[análises exploratórias v 04-08.xlsx]Planilha2'!$B$27</c:f>
              <c:strCache>
                <c:ptCount val="1"/>
                <c:pt idx="0">
                  <c:v>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7777777777777523E-3"/>
                  <c:y val="-6.9444444444444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77-4AA8-8FA2-9FB0E69B2EDD}"/>
                </c:ext>
              </c:extLst>
            </c:dLbl>
            <c:dLbl>
              <c:idx val="1"/>
              <c:layout>
                <c:manualLayout>
                  <c:x val="-2.7777777777777779E-3"/>
                  <c:y val="-8.79629629629629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077-4AA8-8FA2-9FB0E69B2E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434343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'[análises exploratórias v 04-08.xlsx]Planilha2'!$C$25:$E$25</c:f>
              <c:strCache>
                <c:ptCount val="3"/>
                <c:pt idx="0">
                  <c:v>MEI</c:v>
                </c:pt>
                <c:pt idx="1">
                  <c:v>Empresa Filial</c:v>
                </c:pt>
                <c:pt idx="2">
                  <c:v>Simples</c:v>
                </c:pt>
              </c:strCache>
            </c:strRef>
          </c:cat>
          <c:val>
            <c:numRef>
              <c:f>'[análises exploratórias v 04-08.xlsx]Planilha2'!$C$27:$E$27</c:f>
              <c:numCache>
                <c:formatCode>0.00%</c:formatCode>
                <c:ptCount val="3"/>
                <c:pt idx="0">
                  <c:v>1.4440850277264326E-2</c:v>
                </c:pt>
                <c:pt idx="1">
                  <c:v>8.3872458410351208E-2</c:v>
                </c:pt>
                <c:pt idx="2">
                  <c:v>0.37453789279112754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77-4AA8-8FA2-9FB0E69B2E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-1081368480"/>
        <c:axId val="-1081369568"/>
      </c:barChart>
      <c:catAx>
        <c:axId val="-108136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081369568"/>
        <c:crosses val="autoZero"/>
        <c:auto val="1"/>
        <c:lblAlgn val="ctr"/>
        <c:lblOffset val="100"/>
        <c:tickMarkSkip val="3"/>
        <c:noMultiLvlLbl val="0"/>
      </c:catAx>
      <c:valAx>
        <c:axId val="-108136956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-1081368480"/>
        <c:crossesAt val="1"/>
        <c:crossBetween val="between"/>
      </c:valAx>
      <c:spPr>
        <a:noFill/>
        <a:ln>
          <a:noFill/>
        </a:ln>
        <a:effectLst>
          <a:outerShdw blurRad="50800" dir="5400000" algn="ctr" rotWithShape="0">
            <a:srgbClr val="000000">
              <a:alpha val="0"/>
            </a:srgbClr>
          </a:outerShdw>
        </a:effectLst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434343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0005944278334889"/>
          <c:y val="6.313570697077861E-2"/>
        </c:manualLayout>
      </c:layout>
      <c:overlay val="0"/>
      <c:txPr>
        <a:bodyPr/>
        <a:lstStyle/>
        <a:p>
          <a:pPr>
            <a:defRPr>
              <a:solidFill>
                <a:schemeClr val="bg1">
                  <a:lumMod val="50000"/>
                </a:schemeClr>
              </a:solidFill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'Análise de Empresas'!$B$19:$E$19</c:f>
              <c:strCache>
                <c:ptCount val="1"/>
                <c:pt idx="0">
                  <c:v>Porte Empresa</c:v>
                </c:pt>
              </c:strCache>
            </c:strRef>
          </c:tx>
          <c:spPr>
            <a:solidFill>
              <a:srgbClr val="2FC9FF"/>
            </a:solidFill>
          </c:spPr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D4F-401F-8F21-8457F9B13FF6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</c:spPr>
            <c:extLst>
              <c:ext xmlns:c16="http://schemas.microsoft.com/office/drawing/2014/chart" uri="{C3380CC4-5D6E-409C-BE32-E72D297353CC}">
                <c16:uniqueId val="{00000003-ED4F-401F-8F21-8457F9B13FF6}"/>
              </c:ext>
            </c:extLst>
          </c:dPt>
          <c:dLbls>
            <c:dLbl>
              <c:idx val="0"/>
              <c:layout>
                <c:manualLayout>
                  <c:x val="0"/>
                  <c:y val="-0.227100735448743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D4F-401F-8F21-8457F9B13FF6}"/>
                </c:ext>
              </c:extLst>
            </c:dLbl>
            <c:dLbl>
              <c:idx val="1"/>
              <c:layout>
                <c:manualLayout>
                  <c:x val="7.9207871391363503E-3"/>
                  <c:y val="0.177138573650020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D4F-401F-8F21-8457F9B13FF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'Análise de Empresas'!$E$20:$E$22</c:f>
              <c:strCache>
                <c:ptCount val="3"/>
                <c:pt idx="0">
                  <c:v>Micro Empresa</c:v>
                </c:pt>
                <c:pt idx="1">
                  <c:v>EPP</c:v>
                </c:pt>
                <c:pt idx="2">
                  <c:v>Demais</c:v>
                </c:pt>
              </c:strCache>
            </c:strRef>
          </c:cat>
          <c:val>
            <c:numRef>
              <c:f>'Análise de Empresas'!$D$20:$D$22</c:f>
              <c:numCache>
                <c:formatCode>0.00%</c:formatCode>
                <c:ptCount val="3"/>
                <c:pt idx="0">
                  <c:v>0.30753234750462105</c:v>
                </c:pt>
                <c:pt idx="1">
                  <c:v>0.15908040665434381</c:v>
                </c:pt>
                <c:pt idx="2">
                  <c:v>0.53338724584103514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4F-401F-8F21-8457F9B13F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pPr>
            <a:r>
              <a:rPr lang="pt-BR" dirty="0">
                <a:solidFill>
                  <a:srgbClr val="434343"/>
                </a:solidFill>
              </a:rPr>
              <a:t>Natureza Jurídica x Qualificação do Responsável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6005913552862652E-2"/>
          <c:y val="0.15782407407407409"/>
          <c:w val="0.93888888888888888"/>
          <c:h val="0.67922098279381737"/>
        </c:manualLayout>
      </c:layout>
      <c:barChart>
        <c:barDir val="col"/>
        <c:grouping val="clustered"/>
        <c:varyColors val="0"/>
        <c:ser>
          <c:idx val="1"/>
          <c:order val="0"/>
          <c:tx>
            <c:v>Qualificação do Responsável</c:v>
          </c:tx>
          <c:spPr>
            <a:solidFill>
              <a:schemeClr val="bg1">
                <a:lumMod val="6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'Análise de Empresas'!$J$40:$J$44</c:f>
              <c:strCache>
                <c:ptCount val="5"/>
                <c:pt idx="0">
                  <c:v>Sócio-Administrador X Soc.Emp.Limitada</c:v>
                </c:pt>
                <c:pt idx="1">
                  <c:v>Produtor Rural </c:v>
                </c:pt>
                <c:pt idx="2">
                  <c:v>Empresário </c:v>
                </c:pt>
                <c:pt idx="3">
                  <c:v>PF X Emp. Ind. Resp.Limitada</c:v>
                </c:pt>
                <c:pt idx="4">
                  <c:v>Outros</c:v>
                </c:pt>
              </c:strCache>
            </c:strRef>
          </c:cat>
          <c:val>
            <c:numRef>
              <c:f>'Análise de Empresas'!$K$40:$K$44</c:f>
              <c:numCache>
                <c:formatCode>0.00%</c:formatCode>
                <c:ptCount val="5"/>
                <c:pt idx="0">
                  <c:v>0.41866913123844735</c:v>
                </c:pt>
                <c:pt idx="1">
                  <c:v>0.25750924214417747</c:v>
                </c:pt>
                <c:pt idx="2">
                  <c:v>0.11217652495378928</c:v>
                </c:pt>
                <c:pt idx="3">
                  <c:v>6.8622920517560068E-2</c:v>
                </c:pt>
                <c:pt idx="4">
                  <c:v>0.14302218114602588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81-4D87-BEF9-23E55B1B785B}"/>
            </c:ext>
          </c:extLst>
        </c:ser>
        <c:ser>
          <c:idx val="0"/>
          <c:order val="1"/>
          <c:tx>
            <c:strRef>
              <c:f>'Análise de Empresas'!$L$39</c:f>
              <c:strCache>
                <c:ptCount val="1"/>
                <c:pt idx="0">
                  <c:v>Natureza Jurídica</c:v>
                </c:pt>
              </c:strCache>
            </c:strRef>
          </c:tx>
          <c:spPr>
            <a:solidFill>
              <a:srgbClr val="2FC9FF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-4.60969997023658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81-4D87-BEF9-23E55B1B785B}"/>
                </c:ext>
              </c:extLst>
            </c:dLbl>
            <c:dLbl>
              <c:idx val="1"/>
              <c:layout>
                <c:manualLayout>
                  <c:x val="-3.5181288020802224E-17"/>
                  <c:y val="-3.99507330753837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81-4D87-BEF9-23E55B1B785B}"/>
                </c:ext>
              </c:extLst>
            </c:dLbl>
            <c:dLbl>
              <c:idx val="2"/>
              <c:layout>
                <c:manualLayout>
                  <c:x val="-7.0362576041604448E-17"/>
                  <c:y val="-7.06820662102943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81-4D87-BEF9-23E55B1B785B}"/>
                </c:ext>
              </c:extLst>
            </c:dLbl>
            <c:dLbl>
              <c:idx val="3"/>
              <c:layout>
                <c:manualLayout>
                  <c:x val="3.838003029604613E-3"/>
                  <c:y val="-5.83895329563300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81-4D87-BEF9-23E55B1B785B}"/>
                </c:ext>
              </c:extLst>
            </c:dLbl>
            <c:dLbl>
              <c:idx val="4"/>
              <c:layout>
                <c:manualLayout>
                  <c:x val="-3.8380030296048945E-3"/>
                  <c:y val="-9.2193999404731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81-4D87-BEF9-23E55B1B785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'Análise de Empresas'!$J$40:$J$44</c:f>
              <c:strCache>
                <c:ptCount val="5"/>
                <c:pt idx="0">
                  <c:v>Sócio-Administrador X Soc.Emp.Limitada</c:v>
                </c:pt>
                <c:pt idx="1">
                  <c:v>Produtor Rural </c:v>
                </c:pt>
                <c:pt idx="2">
                  <c:v>Empresário </c:v>
                </c:pt>
                <c:pt idx="3">
                  <c:v>PF X Emp. Ind. Resp.Limitada</c:v>
                </c:pt>
                <c:pt idx="4">
                  <c:v>Outros</c:v>
                </c:pt>
              </c:strCache>
            </c:strRef>
          </c:cat>
          <c:val>
            <c:numRef>
              <c:f>'Análise de Empresas'!$L$40:$L$44</c:f>
              <c:numCache>
                <c:formatCode>0.00%</c:formatCode>
                <c:ptCount val="5"/>
                <c:pt idx="0">
                  <c:v>0.43276340110905731</c:v>
                </c:pt>
                <c:pt idx="1">
                  <c:v>0.25750924214417747</c:v>
                </c:pt>
                <c:pt idx="2">
                  <c:v>0.11263863216266173</c:v>
                </c:pt>
                <c:pt idx="3">
                  <c:v>6.8160813308687618E-2</c:v>
                </c:pt>
                <c:pt idx="4">
                  <c:v>0.12892791127541589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81-4D87-BEF9-23E55B1B7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81371744"/>
        <c:axId val="-1081363584"/>
      </c:barChart>
      <c:catAx>
        <c:axId val="-1081371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0"/>
          <a:lstStyle/>
          <a:p>
            <a:pPr>
              <a:defRPr sz="1100" b="0" i="0" u="none" strike="noStrike" kern="1200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081363584"/>
        <c:crosses val="autoZero"/>
        <c:auto val="0"/>
        <c:lblAlgn val="ctr"/>
        <c:lblOffset val="100"/>
        <c:noMultiLvlLbl val="0"/>
      </c:catAx>
      <c:valAx>
        <c:axId val="-1081363584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-1081371744"/>
        <c:crosses val="autoZero"/>
        <c:crossBetween val="between"/>
      </c:valAx>
    </c:plotArea>
    <c:plotVisOnly val="1"/>
    <c:dispBlanksAs val="gap"/>
    <c:showDLblsOverMax val="0"/>
    <c:extLst/>
  </c:chart>
  <c:spPr>
    <a:ln>
      <a:noFill/>
    </a:ln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txPr>
        <a:bodyPr/>
        <a:lstStyle/>
        <a:p>
          <a:pPr>
            <a:defRPr b="0">
              <a:solidFill>
                <a:schemeClr val="bg1">
                  <a:lumMod val="50000"/>
                </a:schemeClr>
              </a:solidFill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2719365066846863"/>
          <c:y val="0.1210201688267972"/>
          <c:w val="0.80146300136639204"/>
          <c:h val="0.64461509888114343"/>
        </c:manualLayout>
      </c:layout>
      <c:doughnutChart>
        <c:varyColors val="1"/>
        <c:ser>
          <c:idx val="0"/>
          <c:order val="0"/>
          <c:tx>
            <c:strRef>
              <c:f>'Análise de Empresas'!$L$874:$O$874</c:f>
              <c:strCache>
                <c:ptCount val="1"/>
                <c:pt idx="0">
                  <c:v>Seções CNAE</c:v>
                </c:pt>
              </c:strCache>
            </c:strRef>
          </c:tx>
          <c:dPt>
            <c:idx val="0"/>
            <c:bubble3D val="0"/>
            <c:spPr>
              <a:solidFill>
                <a:srgbClr val="2FC9FF"/>
              </a:solidFill>
            </c:spPr>
            <c:extLst>
              <c:ext xmlns:c16="http://schemas.microsoft.com/office/drawing/2014/chart" uri="{C3380CC4-5D6E-409C-BE32-E72D297353CC}">
                <c16:uniqueId val="{00000001-3090-46D3-9B52-8AD0E00AF7A2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3090-46D3-9B52-8AD0E00AF7A2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</c:spPr>
            <c:extLst>
              <c:ext xmlns:c16="http://schemas.microsoft.com/office/drawing/2014/chart" uri="{C3380CC4-5D6E-409C-BE32-E72D297353CC}">
                <c16:uniqueId val="{00000005-3090-46D3-9B52-8AD0E00AF7A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'Análise de Empresas'!$O$875:$O$878</c:f>
              <c:strCache>
                <c:ptCount val="4"/>
                <c:pt idx="0">
                  <c:v>Comércio e mecânica</c:v>
                </c:pt>
                <c:pt idx="1">
                  <c:v>Produção Rural</c:v>
                </c:pt>
                <c:pt idx="2">
                  <c:v>Indústria</c:v>
                </c:pt>
                <c:pt idx="3">
                  <c:v>Demais</c:v>
                </c:pt>
              </c:strCache>
            </c:strRef>
          </c:cat>
          <c:val>
            <c:numRef>
              <c:f>'Análise de Empresas'!$N$875:$N$878</c:f>
              <c:numCache>
                <c:formatCode>0.00%</c:formatCode>
                <c:ptCount val="4"/>
                <c:pt idx="0">
                  <c:v>0.3022181146025878</c:v>
                </c:pt>
                <c:pt idx="1">
                  <c:v>0.2635166358595194</c:v>
                </c:pt>
                <c:pt idx="2">
                  <c:v>0.13736136783733827</c:v>
                </c:pt>
                <c:pt idx="3">
                  <c:v>0.29690388170055454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90-46D3-9B52-8AD0E00AF7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layout>
        <c:manualLayout>
          <c:xMode val="edge"/>
          <c:yMode val="edge"/>
          <c:x val="6.503587476809837E-2"/>
          <c:y val="0.7825990017273986"/>
          <c:w val="0.88411268971695445"/>
          <c:h val="0.11626134035597792"/>
        </c:manualLayout>
      </c:layout>
      <c:overlay val="0"/>
      <c:txPr>
        <a:bodyPr/>
        <a:lstStyle/>
        <a:p>
          <a:pPr>
            <a:defRPr sz="1400"/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/>
              <a:t>R²</a:t>
            </a:r>
            <a:r>
              <a:rPr lang="pt-BR" sz="1800" baseline="0"/>
              <a:t> Ajustado</a:t>
            </a:r>
            <a:endParaRPr lang="pt-BR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Planilha12!$B$22</c:f>
              <c:strCache>
                <c:ptCount val="1"/>
                <c:pt idx="0">
                  <c:v>Regressão Linear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89-4B86-9E53-9CB1E842ABCB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89-4B86-9E53-9CB1E842ABC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Planilha12!$D$22</c:f>
              <c:numCache>
                <c:formatCode>General</c:formatCode>
                <c:ptCount val="1"/>
                <c:pt idx="0">
                  <c:v>0.52769999999999995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89-4B86-9E53-9CB1E842ABCB}"/>
            </c:ext>
          </c:extLst>
        </c:ser>
        <c:ser>
          <c:idx val="1"/>
          <c:order val="1"/>
          <c:tx>
            <c:strRef>
              <c:f>Planilha12!$B$21</c:f>
              <c:strCache>
                <c:ptCount val="1"/>
                <c:pt idx="0">
                  <c:v>Regressão Ridge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Planilha12!$D$21</c:f>
              <c:numCache>
                <c:formatCode>General</c:formatCode>
                <c:ptCount val="1"/>
                <c:pt idx="0">
                  <c:v>0.54779999999999995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89-4B86-9E53-9CB1E842ABCB}"/>
            </c:ext>
          </c:extLst>
        </c:ser>
        <c:ser>
          <c:idx val="2"/>
          <c:order val="2"/>
          <c:tx>
            <c:strRef>
              <c:f>Planilha12!$B$20</c:f>
              <c:strCache>
                <c:ptCount val="1"/>
                <c:pt idx="0">
                  <c:v>Árvore de Regressão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Planilha12!$D$20</c:f>
              <c:numCache>
                <c:formatCode>General</c:formatCode>
                <c:ptCount val="1"/>
                <c:pt idx="0">
                  <c:v>0.71120000000000005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F89-4B86-9E53-9CB1E842AB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1273168"/>
        <c:axId val="2091279152"/>
      </c:barChart>
      <c:catAx>
        <c:axId val="2091273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91279152"/>
        <c:crosses val="autoZero"/>
        <c:auto val="1"/>
        <c:lblAlgn val="ctr"/>
        <c:lblOffset val="100"/>
        <c:noMultiLvlLbl val="0"/>
      </c:catAx>
      <c:valAx>
        <c:axId val="20912791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91273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Importância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Planilha21!$D$2</c:f>
              <c:strCache>
                <c:ptCount val="1"/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Planilha21!$B$15:$B$19</c:f>
              <c:strCache>
                <c:ptCount val="5"/>
                <c:pt idx="0">
                  <c:v>CNAE_PRINCIPAL</c:v>
                </c:pt>
                <c:pt idx="1">
                  <c:v>Natureza_Juridica</c:v>
                </c:pt>
                <c:pt idx="2">
                  <c:v>Quali_Resp</c:v>
                </c:pt>
                <c:pt idx="3">
                  <c:v>capital_social_num</c:v>
                </c:pt>
                <c:pt idx="4">
                  <c:v>recencia_empresa</c:v>
                </c:pt>
              </c:strCache>
            </c:strRef>
          </c:cat>
          <c:val>
            <c:numRef>
              <c:f>Planilha21!$D$15:$D$19</c:f>
              <c:numCache>
                <c:formatCode>0.00%</c:formatCode>
                <c:ptCount val="5"/>
                <c:pt idx="0">
                  <c:v>6.750332762882677E-2</c:v>
                </c:pt>
                <c:pt idx="1">
                  <c:v>7.3397984407682068E-2</c:v>
                </c:pt>
                <c:pt idx="2">
                  <c:v>7.4919186157064083E-2</c:v>
                </c:pt>
                <c:pt idx="3">
                  <c:v>0.17779045445902264</c:v>
                </c:pt>
                <c:pt idx="4">
                  <c:v>0.37915953603346642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56-4961-935C-3B202102F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91273712"/>
        <c:axId val="2091279696"/>
      </c:barChart>
      <c:catAx>
        <c:axId val="2091273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91279696"/>
        <c:crosses val="autoZero"/>
        <c:auto val="1"/>
        <c:lblAlgn val="ctr"/>
        <c:lblOffset val="100"/>
        <c:noMultiLvlLbl val="0"/>
      </c:catAx>
      <c:valAx>
        <c:axId val="2091279696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09127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'Base 2'!$W$2:$W$8657</cx:f>
        <cx:lvl ptCount="8656" formatCode="Geral">
          <cx:pt idx="0">414</cx:pt>
          <cx:pt idx="1">439</cx:pt>
          <cx:pt idx="2">572</cx:pt>
          <cx:pt idx="3">186</cx:pt>
          <cx:pt idx="4">192</cx:pt>
          <cx:pt idx="5">320</cx:pt>
          <cx:pt idx="6">445</cx:pt>
          <cx:pt idx="7">250</cx:pt>
          <cx:pt idx="8">172</cx:pt>
          <cx:pt idx="9">452</cx:pt>
          <cx:pt idx="10">304</cx:pt>
          <cx:pt idx="11">327</cx:pt>
          <cx:pt idx="12">570</cx:pt>
          <cx:pt idx="13">201</cx:pt>
          <cx:pt idx="14">270</cx:pt>
          <cx:pt idx="15">297</cx:pt>
          <cx:pt idx="16">428</cx:pt>
          <cx:pt idx="17">145</cx:pt>
          <cx:pt idx="18">267</cx:pt>
          <cx:pt idx="19">215</cx:pt>
          <cx:pt idx="20">479</cx:pt>
          <cx:pt idx="21">234</cx:pt>
          <cx:pt idx="22">416</cx:pt>
          <cx:pt idx="23">327</cx:pt>
          <cx:pt idx="24">278</cx:pt>
          <cx:pt idx="25">485</cx:pt>
          <cx:pt idx="26">397</cx:pt>
          <cx:pt idx="27">379</cx:pt>
          <cx:pt idx="28">192</cx:pt>
          <cx:pt idx="29">373</cx:pt>
          <cx:pt idx="30">292</cx:pt>
          <cx:pt idx="31">211</cx:pt>
          <cx:pt idx="32">554</cx:pt>
          <cx:pt idx="33">256</cx:pt>
          <cx:pt idx="34">194</cx:pt>
          <cx:pt idx="35">579</cx:pt>
          <cx:pt idx="36">516</cx:pt>
          <cx:pt idx="37">481</cx:pt>
          <cx:pt idx="38">268</cx:pt>
          <cx:pt idx="39">452</cx:pt>
          <cx:pt idx="40">493</cx:pt>
          <cx:pt idx="41">526</cx:pt>
          <cx:pt idx="42">473</cx:pt>
          <cx:pt idx="43">299</cx:pt>
          <cx:pt idx="44">240</cx:pt>
          <cx:pt idx="45">215</cx:pt>
          <cx:pt idx="46">381</cx:pt>
          <cx:pt idx="47">414</cx:pt>
          <cx:pt idx="48">332</cx:pt>
          <cx:pt idx="49">473</cx:pt>
          <cx:pt idx="50">318</cx:pt>
          <cx:pt idx="51">354</cx:pt>
          <cx:pt idx="52">507</cx:pt>
          <cx:pt idx="53">372</cx:pt>
          <cx:pt idx="54">449</cx:pt>
          <cx:pt idx="55">463</cx:pt>
          <cx:pt idx="56">312</cx:pt>
          <cx:pt idx="57">361</cx:pt>
          <cx:pt idx="58">340</cx:pt>
          <cx:pt idx="59">180</cx:pt>
          <cx:pt idx="60">395</cx:pt>
          <cx:pt idx="61">276</cx:pt>
          <cx:pt idx="62">571</cx:pt>
          <cx:pt idx="63">208</cx:pt>
          <cx:pt idx="64">486</cx:pt>
          <cx:pt idx="65">303</cx:pt>
          <cx:pt idx="66">557</cx:pt>
          <cx:pt idx="67">208</cx:pt>
          <cx:pt idx="68">269</cx:pt>
          <cx:pt idx="69">222</cx:pt>
          <cx:pt idx="70">232</cx:pt>
          <cx:pt idx="71">282</cx:pt>
          <cx:pt idx="72">360</cx:pt>
          <cx:pt idx="73">325</cx:pt>
          <cx:pt idx="74">211</cx:pt>
          <cx:pt idx="75">535</cx:pt>
          <cx:pt idx="76">285</cx:pt>
          <cx:pt idx="77">285</cx:pt>
          <cx:pt idx="78">171</cx:pt>
          <cx:pt idx="79">193</cx:pt>
          <cx:pt idx="80">185</cx:pt>
          <cx:pt idx="81">136</cx:pt>
          <cx:pt idx="82">389</cx:pt>
          <cx:pt idx="83">312</cx:pt>
          <cx:pt idx="84">317</cx:pt>
          <cx:pt idx="85">255</cx:pt>
          <cx:pt idx="86">285</cx:pt>
          <cx:pt idx="87">479</cx:pt>
          <cx:pt idx="88">376</cx:pt>
          <cx:pt idx="89">554</cx:pt>
          <cx:pt idx="90">180</cx:pt>
          <cx:pt idx="91">329</cx:pt>
          <cx:pt idx="92">310</cx:pt>
          <cx:pt idx="93">360</cx:pt>
          <cx:pt idx="94">473</cx:pt>
          <cx:pt idx="95">269</cx:pt>
          <cx:pt idx="96">170</cx:pt>
          <cx:pt idx="97">319</cx:pt>
          <cx:pt idx="98">516</cx:pt>
          <cx:pt idx="99">152</cx:pt>
          <cx:pt idx="100">260</cx:pt>
          <cx:pt idx="101">326</cx:pt>
          <cx:pt idx="102">141</cx:pt>
          <cx:pt idx="103">352</cx:pt>
          <cx:pt idx="104">368</cx:pt>
          <cx:pt idx="105">446</cx:pt>
          <cx:pt idx="106">274</cx:pt>
          <cx:pt idx="107">484</cx:pt>
          <cx:pt idx="108">444</cx:pt>
          <cx:pt idx="109">164</cx:pt>
          <cx:pt idx="110">180</cx:pt>
          <cx:pt idx="111">427</cx:pt>
          <cx:pt idx="112">142</cx:pt>
          <cx:pt idx="113">186</cx:pt>
          <cx:pt idx="114">430</cx:pt>
          <cx:pt idx="115">311</cx:pt>
          <cx:pt idx="116">207</cx:pt>
          <cx:pt idx="117">276</cx:pt>
          <cx:pt idx="118">186</cx:pt>
          <cx:pt idx="119">173</cx:pt>
          <cx:pt idx="120">450</cx:pt>
          <cx:pt idx="121">292</cx:pt>
          <cx:pt idx="122">373</cx:pt>
          <cx:pt idx="123">206</cx:pt>
          <cx:pt idx="124">369</cx:pt>
          <cx:pt idx="125">214</cx:pt>
          <cx:pt idx="126">226</cx:pt>
          <cx:pt idx="127">206</cx:pt>
          <cx:pt idx="128">298</cx:pt>
          <cx:pt idx="129">473</cx:pt>
          <cx:pt idx="130">360</cx:pt>
          <cx:pt idx="131">438</cx:pt>
          <cx:pt idx="132">234</cx:pt>
          <cx:pt idx="133">430</cx:pt>
          <cx:pt idx="134">278</cx:pt>
          <cx:pt idx="135">529</cx:pt>
          <cx:pt idx="136">488</cx:pt>
          <cx:pt idx="137">152</cx:pt>
          <cx:pt idx="138">488</cx:pt>
          <cx:pt idx="139">366</cx:pt>
          <cx:pt idx="140">562</cx:pt>
          <cx:pt idx="141">471</cx:pt>
          <cx:pt idx="142">185</cx:pt>
          <cx:pt idx="143">185</cx:pt>
          <cx:pt idx="144">241</cx:pt>
          <cx:pt idx="145">164</cx:pt>
          <cx:pt idx="146">320</cx:pt>
          <cx:pt idx="147">529</cx:pt>
          <cx:pt idx="148">417</cx:pt>
          <cx:pt idx="149">324</cx:pt>
          <cx:pt idx="150">439</cx:pt>
          <cx:pt idx="151">550</cx:pt>
          <cx:pt idx="152">565</cx:pt>
          <cx:pt idx="153">451</cx:pt>
          <cx:pt idx="154">134</cx:pt>
          <cx:pt idx="155">304</cx:pt>
          <cx:pt idx="156">518</cx:pt>
          <cx:pt idx="157">466</cx:pt>
          <cx:pt idx="158">347</cx:pt>
          <cx:pt idx="159">159</cx:pt>
          <cx:pt idx="160">148</cx:pt>
          <cx:pt idx="161">281</cx:pt>
          <cx:pt idx="162">250</cx:pt>
          <cx:pt idx="163">139</cx:pt>
          <cx:pt idx="164">164</cx:pt>
          <cx:pt idx="165">229</cx:pt>
          <cx:pt idx="166">268</cx:pt>
          <cx:pt idx="167">394</cx:pt>
          <cx:pt idx="168">339</cx:pt>
          <cx:pt idx="169">214</cx:pt>
          <cx:pt idx="170">255</cx:pt>
          <cx:pt idx="171">298</cx:pt>
          <cx:pt idx="172">219</cx:pt>
          <cx:pt idx="173">313</cx:pt>
          <cx:pt idx="174">261</cx:pt>
          <cx:pt idx="175">347</cx:pt>
          <cx:pt idx="176">495</cx:pt>
          <cx:pt idx="177">374</cx:pt>
          <cx:pt idx="178">443</cx:pt>
          <cx:pt idx="179">449</cx:pt>
          <cx:pt idx="180">366</cx:pt>
          <cx:pt idx="181">428</cx:pt>
          <cx:pt idx="182">389</cx:pt>
          <cx:pt idx="183">495</cx:pt>
          <cx:pt idx="184">341</cx:pt>
          <cx:pt idx="185">545</cx:pt>
          <cx:pt idx="186">282</cx:pt>
          <cx:pt idx="187">537</cx:pt>
          <cx:pt idx="188">492</cx:pt>
          <cx:pt idx="189">535</cx:pt>
          <cx:pt idx="190">289</cx:pt>
          <cx:pt idx="191">542</cx:pt>
          <cx:pt idx="192">509</cx:pt>
          <cx:pt idx="193">193</cx:pt>
          <cx:pt idx="194">407</cx:pt>
          <cx:pt idx="195">150</cx:pt>
          <cx:pt idx="196">137</cx:pt>
          <cx:pt idx="197">169</cx:pt>
          <cx:pt idx="198">512</cx:pt>
          <cx:pt idx="199">369</cx:pt>
          <cx:pt idx="200">278</cx:pt>
          <cx:pt idx="201">215</cx:pt>
          <cx:pt idx="202">215</cx:pt>
          <cx:pt idx="203">516</cx:pt>
          <cx:pt idx="204">544</cx:pt>
          <cx:pt idx="205">442</cx:pt>
          <cx:pt idx="206">175</cx:pt>
          <cx:pt idx="207">215</cx:pt>
          <cx:pt idx="208">530</cx:pt>
          <cx:pt idx="209">229</cx:pt>
          <cx:pt idx="210">332</cx:pt>
          <cx:pt idx="211">383</cx:pt>
          <cx:pt idx="212">388</cx:pt>
          <cx:pt idx="213">394</cx:pt>
          <cx:pt idx="214">235</cx:pt>
          <cx:pt idx="215">176</cx:pt>
          <cx:pt idx="216">572</cx:pt>
          <cx:pt idx="217">496</cx:pt>
          <cx:pt idx="218">496</cx:pt>
          <cx:pt idx="219">165</cx:pt>
          <cx:pt idx="220">458</cx:pt>
          <cx:pt idx="221">319</cx:pt>
          <cx:pt idx="222">248</cx:pt>
          <cx:pt idx="223">394</cx:pt>
          <cx:pt idx="224">526</cx:pt>
          <cx:pt idx="225">488</cx:pt>
          <cx:pt idx="226">348</cx:pt>
          <cx:pt idx="227">421</cx:pt>
          <cx:pt idx="228">571</cx:pt>
          <cx:pt idx="229">513</cx:pt>
          <cx:pt idx="230">541</cx:pt>
          <cx:pt idx="231">486</cx:pt>
          <cx:pt idx="232">485</cx:pt>
          <cx:pt idx="233">375</cx:pt>
          <cx:pt idx="234">213</cx:pt>
          <cx:pt idx="235">222</cx:pt>
          <cx:pt idx="236">200</cx:pt>
          <cx:pt idx="237">513</cx:pt>
          <cx:pt idx="238">201</cx:pt>
          <cx:pt idx="239">319</cx:pt>
          <cx:pt idx="240">375</cx:pt>
          <cx:pt idx="241">346</cx:pt>
          <cx:pt idx="242">415</cx:pt>
          <cx:pt idx="243">207</cx:pt>
          <cx:pt idx="244">464</cx:pt>
          <cx:pt idx="245">303</cx:pt>
          <cx:pt idx="246">248</cx:pt>
          <cx:pt idx="247">317</cx:pt>
          <cx:pt idx="248">220</cx:pt>
          <cx:pt idx="249">214</cx:pt>
          <cx:pt idx="250">166</cx:pt>
          <cx:pt idx="251">194</cx:pt>
          <cx:pt idx="252">522</cx:pt>
          <cx:pt idx="253">302</cx:pt>
          <cx:pt idx="254">431</cx:pt>
          <cx:pt idx="255">319</cx:pt>
          <cx:pt idx="256">523</cx:pt>
          <cx:pt idx="257">263</cx:pt>
          <cx:pt idx="258">339</cx:pt>
          <cx:pt idx="259">473</cx:pt>
          <cx:pt idx="260">474</cx:pt>
          <cx:pt idx="261">563</cx:pt>
          <cx:pt idx="262">324</cx:pt>
          <cx:pt idx="263">192</cx:pt>
          <cx:pt idx="264">173</cx:pt>
          <cx:pt idx="265">568</cx:pt>
          <cx:pt idx="266">568</cx:pt>
          <cx:pt idx="267">376</cx:pt>
          <cx:pt idx="268">247</cx:pt>
          <cx:pt idx="269">222</cx:pt>
          <cx:pt idx="270">192</cx:pt>
          <cx:pt idx="271">453</cx:pt>
          <cx:pt idx="272">338</cx:pt>
          <cx:pt idx="273">200</cx:pt>
          <cx:pt idx="274">200</cx:pt>
          <cx:pt idx="275">390</cx:pt>
          <cx:pt idx="276">263</cx:pt>
          <cx:pt idx="277">196</cx:pt>
          <cx:pt idx="278">185</cx:pt>
          <cx:pt idx="279">184</cx:pt>
          <cx:pt idx="280">269</cx:pt>
          <cx:pt idx="281">156</cx:pt>
          <cx:pt idx="282">508</cx:pt>
          <cx:pt idx="283">215</cx:pt>
          <cx:pt idx="284">425</cx:pt>
          <cx:pt idx="285">452</cx:pt>
          <cx:pt idx="286">285</cx:pt>
          <cx:pt idx="287">326</cx:pt>
          <cx:pt idx="288">278</cx:pt>
          <cx:pt idx="289">445</cx:pt>
          <cx:pt idx="290">302</cx:pt>
          <cx:pt idx="291">312</cx:pt>
          <cx:pt idx="292">236</cx:pt>
          <cx:pt idx="293">164</cx:pt>
          <cx:pt idx="294">298</cx:pt>
          <cx:pt idx="295">232</cx:pt>
          <cx:pt idx="296">543</cx:pt>
          <cx:pt idx="297">248</cx:pt>
          <cx:pt idx="298">365</cx:pt>
          <cx:pt idx="299">542</cx:pt>
          <cx:pt idx="300">487</cx:pt>
          <cx:pt idx="301">334</cx:pt>
          <cx:pt idx="302">218</cx:pt>
          <cx:pt idx="303">537</cx:pt>
          <cx:pt idx="304">312</cx:pt>
          <cx:pt idx="305">328</cx:pt>
          <cx:pt idx="306">422</cx:pt>
          <cx:pt idx="307">338</cx:pt>
          <cx:pt idx="308">578</cx:pt>
          <cx:pt idx="309">530</cx:pt>
          <cx:pt idx="310">309</cx:pt>
          <cx:pt idx="311">137</cx:pt>
          <cx:pt idx="312">320</cx:pt>
          <cx:pt idx="313">535</cx:pt>
          <cx:pt idx="314">166</cx:pt>
          <cx:pt idx="315">303</cx:pt>
          <cx:pt idx="316">164</cx:pt>
          <cx:pt idx="317">306</cx:pt>
          <cx:pt idx="318">222</cx:pt>
          <cx:pt idx="319">306</cx:pt>
          <cx:pt idx="320">231</cx:pt>
          <cx:pt idx="321">357</cx:pt>
          <cx:pt idx="322">343</cx:pt>
          <cx:pt idx="323">338</cx:pt>
          <cx:pt idx="324">241</cx:pt>
          <cx:pt idx="325">528</cx:pt>
          <cx:pt idx="326">257</cx:pt>
          <cx:pt idx="327">575</cx:pt>
          <cx:pt idx="328">383</cx:pt>
          <cx:pt idx="329">339</cx:pt>
          <cx:pt idx="330">172</cx:pt>
          <cx:pt idx="331">172</cx:pt>
          <cx:pt idx="332">297</cx:pt>
          <cx:pt idx="333">424</cx:pt>
          <cx:pt idx="334">527</cx:pt>
          <cx:pt idx="335">277</cx:pt>
          <cx:pt idx="336">430</cx:pt>
          <cx:pt idx="337">134</cx:pt>
          <cx:pt idx="338">214</cx:pt>
          <cx:pt idx="339">227</cx:pt>
          <cx:pt idx="340">149</cx:pt>
          <cx:pt idx="341">402</cx:pt>
          <cx:pt idx="342">386</cx:pt>
          <cx:pt idx="343">395</cx:pt>
          <cx:pt idx="344">397</cx:pt>
          <cx:pt idx="345">149</cx:pt>
          <cx:pt idx="346">514</cx:pt>
          <cx:pt idx="347">513</cx:pt>
          <cx:pt idx="348">372</cx:pt>
          <cx:pt idx="349">495</cx:pt>
          <cx:pt idx="350">438</cx:pt>
          <cx:pt idx="351">200</cx:pt>
          <cx:pt idx="352">418</cx:pt>
          <cx:pt idx="353">157</cx:pt>
          <cx:pt idx="354">465</cx:pt>
          <cx:pt idx="355">375</cx:pt>
          <cx:pt idx="356">313</cx:pt>
          <cx:pt idx="357">333</cx:pt>
          <cx:pt idx="358">292</cx:pt>
          <cx:pt idx="359">563</cx:pt>
          <cx:pt idx="360">341</cx:pt>
          <cx:pt idx="361">326</cx:pt>
          <cx:pt idx="362">326</cx:pt>
          <cx:pt idx="363">229</cx:pt>
          <cx:pt idx="364">509</cx:pt>
          <cx:pt idx="365">157</cx:pt>
          <cx:pt idx="366">214</cx:pt>
          <cx:pt idx="367">366</cx:pt>
          <cx:pt idx="368">215</cx:pt>
          <cx:pt idx="369">205</cx:pt>
          <cx:pt idx="370">388</cx:pt>
          <cx:pt idx="371">379</cx:pt>
          <cx:pt idx="372">369</cx:pt>
          <cx:pt idx="373">395</cx:pt>
          <cx:pt idx="374">494</cx:pt>
          <cx:pt idx="375">425</cx:pt>
          <cx:pt idx="376">239</cx:pt>
          <cx:pt idx="377">326</cx:pt>
          <cx:pt idx="378">510</cx:pt>
          <cx:pt idx="379">220</cx:pt>
          <cx:pt idx="380">449</cx:pt>
          <cx:pt idx="381">555</cx:pt>
          <cx:pt idx="382">579</cx:pt>
          <cx:pt idx="383">283</cx:pt>
          <cx:pt idx="384">292</cx:pt>
          <cx:pt idx="385">142</cx:pt>
          <cx:pt idx="386">457</cx:pt>
          <cx:pt idx="387">262</cx:pt>
          <cx:pt idx="388">427</cx:pt>
          <cx:pt idx="389">386</cx:pt>
          <cx:pt idx="390">565</cx:pt>
          <cx:pt idx="391">466</cx:pt>
          <cx:pt idx="392">257</cx:pt>
          <cx:pt idx="393">417</cx:pt>
          <cx:pt idx="394">214</cx:pt>
          <cx:pt idx="395">185</cx:pt>
          <cx:pt idx="396">178</cx:pt>
          <cx:pt idx="397">390</cx:pt>
          <cx:pt idx="398">534</cx:pt>
          <cx:pt idx="399">464</cx:pt>
          <cx:pt idx="400">346</cx:pt>
          <cx:pt idx="401">547</cx:pt>
          <cx:pt idx="402">452</cx:pt>
          <cx:pt idx="403">267</cx:pt>
          <cx:pt idx="404">302</cx:pt>
          <cx:pt idx="405">267</cx:pt>
          <cx:pt idx="406">530</cx:pt>
          <cx:pt idx="407">302</cx:pt>
          <cx:pt idx="408">305</cx:pt>
          <cx:pt idx="409">305</cx:pt>
          <cx:pt idx="410">267</cx:pt>
          <cx:pt idx="411">302</cx:pt>
          <cx:pt idx="412">304</cx:pt>
          <cx:pt idx="413">530</cx:pt>
          <cx:pt idx="414">263</cx:pt>
          <cx:pt idx="415">530</cx:pt>
          <cx:pt idx="416">302</cx:pt>
          <cx:pt idx="417">303</cx:pt>
          <cx:pt idx="418">241</cx:pt>
          <cx:pt idx="419">303</cx:pt>
          <cx:pt idx="420">303</cx:pt>
          <cx:pt idx="421">303</cx:pt>
          <cx:pt idx="422">303</cx:pt>
          <cx:pt idx="423">303</cx:pt>
          <cx:pt idx="424">303</cx:pt>
          <cx:pt idx="425">302</cx:pt>
          <cx:pt idx="426">512</cx:pt>
          <cx:pt idx="427">359</cx:pt>
          <cx:pt idx="428">165</cx:pt>
          <cx:pt idx="429">362</cx:pt>
          <cx:pt idx="430">319</cx:pt>
          <cx:pt idx="431">358</cx:pt>
          <cx:pt idx="432">255</cx:pt>
          <cx:pt idx="433">397</cx:pt>
          <cx:pt idx="434">418</cx:pt>
          <cx:pt idx="435">379</cx:pt>
          <cx:pt idx="436">347</cx:pt>
          <cx:pt idx="437">334</cx:pt>
          <cx:pt idx="438">537</cx:pt>
          <cx:pt idx="439">180</cx:pt>
          <cx:pt idx="440">228</cx:pt>
          <cx:pt idx="441">204</cx:pt>
          <cx:pt idx="442">423</cx:pt>
          <cx:pt idx="443">331</cx:pt>
          <cx:pt idx="444">339</cx:pt>
          <cx:pt idx="445">559</cx:pt>
          <cx:pt idx="446">205</cx:pt>
          <cx:pt idx="447">205</cx:pt>
          <cx:pt idx="448">186</cx:pt>
          <cx:pt idx="449">380</cx:pt>
          <cx:pt idx="450">198</cx:pt>
          <cx:pt idx="451">472</cx:pt>
          <cx:pt idx="452">306</cx:pt>
          <cx:pt idx="453">348</cx:pt>
          <cx:pt idx="454">569</cx:pt>
          <cx:pt idx="455">208</cx:pt>
          <cx:pt idx="456">312</cx:pt>
          <cx:pt idx="457">240</cx:pt>
          <cx:pt idx="458">379</cx:pt>
          <cx:pt idx="459">326</cx:pt>
          <cx:pt idx="460">379</cx:pt>
          <cx:pt idx="461">325</cx:pt>
          <cx:pt idx="462">399</cx:pt>
          <cx:pt idx="463">185</cx:pt>
          <cx:pt idx="464">152</cx:pt>
          <cx:pt idx="465">578</cx:pt>
          <cx:pt idx="466">359</cx:pt>
          <cx:pt idx="467">157</cx:pt>
          <cx:pt idx="468">236</cx:pt>
          <cx:pt idx="469">484</cx:pt>
          <cx:pt idx="470">254</cx:pt>
          <cx:pt idx="471">239</cx:pt>
          <cx:pt idx="472">320</cx:pt>
          <cx:pt idx="473">477</cx:pt>
          <cx:pt idx="474">257</cx:pt>
          <cx:pt idx="475">306</cx:pt>
          <cx:pt idx="476">299</cx:pt>
          <cx:pt idx="477">176</cx:pt>
          <cx:pt idx="478">509</cx:pt>
          <cx:pt idx="479">292</cx:pt>
          <cx:pt idx="480">389</cx:pt>
          <cx:pt idx="481">340</cx:pt>
          <cx:pt idx="482">283</cx:pt>
          <cx:pt idx="483">351</cx:pt>
          <cx:pt idx="484">187</cx:pt>
          <cx:pt idx="485">267</cx:pt>
          <cx:pt idx="486">236</cx:pt>
          <cx:pt idx="487">263</cx:pt>
          <cx:pt idx="488">514</cx:pt>
          <cx:pt idx="489">415</cx:pt>
          <cx:pt idx="490">229</cx:pt>
          <cx:pt idx="491">235</cx:pt>
          <cx:pt idx="492">543</cx:pt>
          <cx:pt idx="493">537</cx:pt>
          <cx:pt idx="494">542</cx:pt>
          <cx:pt idx="495">331</cx:pt>
          <cx:pt idx="496">331</cx:pt>
          <cx:pt idx="497">284</cx:pt>
          <cx:pt idx="498">500</cx:pt>
          <cx:pt idx="499">550</cx:pt>
          <cx:pt idx="500">550</cx:pt>
          <cx:pt idx="501">306</cx:pt>
          <cx:pt idx="502">494</cx:pt>
          <cx:pt idx="503">274</cx:pt>
          <cx:pt idx="504">569</cx:pt>
          <cx:pt idx="505">142</cx:pt>
          <cx:pt idx="506">180</cx:pt>
          <cx:pt idx="507">291</cx:pt>
          <cx:pt idx="508">572</cx:pt>
          <cx:pt idx="509">241</cx:pt>
          <cx:pt idx="510">408</cx:pt>
          <cx:pt idx="511">449</cx:pt>
          <cx:pt idx="512">430</cx:pt>
          <cx:pt idx="513">331</cx:pt>
          <cx:pt idx="514">232</cx:pt>
          <cx:pt idx="515">255</cx:pt>
          <cx:pt idx="516">214</cx:pt>
          <cx:pt idx="517">325</cx:pt>
          <cx:pt idx="518">382</cx:pt>
          <cx:pt idx="519">297</cx:pt>
          <cx:pt idx="520">319</cx:pt>
          <cx:pt idx="521">451</cx:pt>
          <cx:pt idx="522">439</cx:pt>
          <cx:pt idx="523">438</cx:pt>
          <cx:pt idx="524">424</cx:pt>
          <cx:pt idx="525">236</cx:pt>
          <cx:pt idx="526">523</cx:pt>
          <cx:pt idx="527">558</cx:pt>
          <cx:pt idx="528">495</cx:pt>
          <cx:pt idx="529">313</cx:pt>
          <cx:pt idx="530">219</cx:pt>
          <cx:pt idx="531">509</cx:pt>
          <cx:pt idx="532">458</cx:pt>
          <cx:pt idx="533">324</cx:pt>
          <cx:pt idx="534">355</cx:pt>
          <cx:pt idx="535">245</cx:pt>
          <cx:pt idx="536">395</cx:pt>
          <cx:pt idx="537">233</cx:pt>
          <cx:pt idx="538">233</cx:pt>
          <cx:pt idx="539">320</cx:pt>
          <cx:pt idx="540">556</cx:pt>
          <cx:pt idx="541">244</cx:pt>
          <cx:pt idx="542">452</cx:pt>
          <cx:pt idx="543">320</cx:pt>
          <cx:pt idx="544">435</cx:pt>
          <cx:pt idx="545">501</cx:pt>
          <cx:pt idx="546">495</cx:pt>
          <cx:pt idx="547">348</cx:pt>
          <cx:pt idx="548">179</cx:pt>
          <cx:pt idx="549">158</cx:pt>
          <cx:pt idx="550">414</cx:pt>
          <cx:pt idx="551">262</cx:pt>
          <cx:pt idx="552">190</cx:pt>
          <cx:pt idx="553">297</cx:pt>
          <cx:pt idx="554">199</cx:pt>
          <cx:pt idx="555">318</cx:pt>
          <cx:pt idx="556">336</cx:pt>
          <cx:pt idx="557">201</cx:pt>
          <cx:pt idx="558">218</cx:pt>
          <cx:pt idx="559">275</cx:pt>
          <cx:pt idx="560">385</cx:pt>
          <cx:pt idx="561">268</cx:pt>
          <cx:pt idx="562">193</cx:pt>
          <cx:pt idx="563">207</cx:pt>
          <cx:pt idx="564">172</cx:pt>
          <cx:pt idx="565">174</cx:pt>
          <cx:pt idx="566">422</cx:pt>
          <cx:pt idx="567">212</cx:pt>
          <cx:pt idx="568">232</cx:pt>
          <cx:pt idx="569">530</cx:pt>
          <cx:pt idx="570">530</cx:pt>
          <cx:pt idx="571">388</cx:pt>
          <cx:pt idx="572">495</cx:pt>
          <cx:pt idx="573">439</cx:pt>
          <cx:pt idx="574">321</cx:pt>
          <cx:pt idx="575">186</cx:pt>
          <cx:pt idx="576">290</cx:pt>
          <cx:pt idx="577">432</cx:pt>
          <cx:pt idx="578">432</cx:pt>
          <cx:pt idx="579">198</cx:pt>
          <cx:pt idx="580">311</cx:pt>
          <cx:pt idx="581">166</cx:pt>
          <cx:pt idx="582">425</cx:pt>
          <cx:pt idx="583">425</cx:pt>
          <cx:pt idx="584">183</cx:pt>
          <cx:pt idx="585">278</cx:pt>
          <cx:pt idx="586">186</cx:pt>
          <cx:pt idx="587">312</cx:pt>
          <cx:pt idx="588">296</cx:pt>
          <cx:pt idx="589">255</cx:pt>
          <cx:pt idx="590">323</cx:pt>
          <cx:pt idx="591">416</cx:pt>
          <cx:pt idx="592">442</cx:pt>
          <cx:pt idx="593">299</cx:pt>
          <cx:pt idx="594">213</cx:pt>
          <cx:pt idx="595">180</cx:pt>
          <cx:pt idx="596">313</cx:pt>
          <cx:pt idx="597">451</cx:pt>
          <cx:pt idx="598">396</cx:pt>
          <cx:pt idx="599">409</cx:pt>
          <cx:pt idx="600">249</cx:pt>
          <cx:pt idx="601">236</cx:pt>
          <cx:pt idx="602">275</cx:pt>
          <cx:pt idx="603">277</cx:pt>
          <cx:pt idx="604">373</cx:pt>
          <cx:pt idx="605">171</cx:pt>
          <cx:pt idx="606">507</cx:pt>
          <cx:pt idx="607">366</cx:pt>
          <cx:pt idx="608">215</cx:pt>
          <cx:pt idx="609">453</cx:pt>
          <cx:pt idx="610">281</cx:pt>
          <cx:pt idx="611">241</cx:pt>
          <cx:pt idx="612">473</cx:pt>
          <cx:pt idx="613">474</cx:pt>
          <cx:pt idx="614">578</cx:pt>
          <cx:pt idx="615">431</cx:pt>
          <cx:pt idx="616">565</cx:pt>
          <cx:pt idx="617">373</cx:pt>
          <cx:pt idx="618">219</cx:pt>
          <cx:pt idx="619">312</cx:pt>
          <cx:pt idx="620">491</cx:pt>
          <cx:pt idx="621">459</cx:pt>
          <cx:pt idx="622">213</cx:pt>
          <cx:pt idx="623">208</cx:pt>
          <cx:pt idx="624">539</cx:pt>
          <cx:pt idx="625">204</cx:pt>
          <cx:pt idx="626">376</cx:pt>
          <cx:pt idx="627">542</cx:pt>
          <cx:pt idx="628">358</cx:pt>
          <cx:pt idx="629">233</cx:pt>
          <cx:pt idx="630">430</cx:pt>
          <cx:pt idx="631">421</cx:pt>
          <cx:pt idx="632">477</cx:pt>
          <cx:pt idx="633">309</cx:pt>
          <cx:pt idx="634">456</cx:pt>
          <cx:pt idx="635">194</cx:pt>
          <cx:pt idx="636">443</cx:pt>
          <cx:pt idx="637">444</cx:pt>
          <cx:pt idx="638">330</cx:pt>
          <cx:pt idx="639">282</cx:pt>
          <cx:pt idx="640">136</cx:pt>
          <cx:pt idx="641">236</cx:pt>
          <cx:pt idx="642">424</cx:pt>
          <cx:pt idx="643">388</cx:pt>
          <cx:pt idx="644">359</cx:pt>
          <cx:pt idx="645">296</cx:pt>
          <cx:pt idx="646">196</cx:pt>
          <cx:pt idx="647">247</cx:pt>
          <cx:pt idx="648">320</cx:pt>
          <cx:pt idx="649">522</cx:pt>
          <cx:pt idx="650">501</cx:pt>
          <cx:pt idx="651">313</cx:pt>
          <cx:pt idx="652">198</cx:pt>
          <cx:pt idx="653">283</cx:pt>
          <cx:pt idx="654">235</cx:pt>
          <cx:pt idx="655">514</cx:pt>
          <cx:pt idx="656">549</cx:pt>
          <cx:pt idx="657">564</cx:pt>
          <cx:pt idx="658">314</cx:pt>
          <cx:pt idx="659">422</cx:pt>
          <cx:pt idx="660">450</cx:pt>
          <cx:pt idx="661">473</cx:pt>
          <cx:pt idx="662">299</cx:pt>
          <cx:pt idx="663">274</cx:pt>
          <cx:pt idx="664">579</cx:pt>
          <cx:pt idx="665">276</cx:pt>
          <cx:pt idx="666">501</cx:pt>
          <cx:pt idx="667">472</cx:pt>
          <cx:pt idx="668">400</cx:pt>
          <cx:pt idx="669">173</cx:pt>
          <cx:pt idx="670">548</cx:pt>
          <cx:pt idx="671">143</cx:pt>
          <cx:pt idx="672">476</cx:pt>
          <cx:pt idx="673">180</cx:pt>
          <cx:pt idx="674">464</cx:pt>
          <cx:pt idx="675">404</cx:pt>
          <cx:pt idx="676">297</cx:pt>
          <cx:pt idx="677">372</cx:pt>
          <cx:pt idx="678">404</cx:pt>
          <cx:pt idx="679">248</cx:pt>
          <cx:pt idx="680">304</cx:pt>
          <cx:pt idx="681">312</cx:pt>
          <cx:pt idx="682">354</cx:pt>
          <cx:pt idx="683">514</cx:pt>
          <cx:pt idx="684">219</cx:pt>
          <cx:pt idx="685">262</cx:pt>
          <cx:pt idx="686">374</cx:pt>
          <cx:pt idx="687">335</cx:pt>
          <cx:pt idx="688">172</cx:pt>
          <cx:pt idx="689">324</cx:pt>
          <cx:pt idx="690">425</cx:pt>
          <cx:pt idx="691">306</cx:pt>
          <cx:pt idx="692">235</cx:pt>
          <cx:pt idx="693">332</cx:pt>
          <cx:pt idx="694">171</cx:pt>
          <cx:pt idx="695">267</cx:pt>
          <cx:pt idx="696">522</cx:pt>
          <cx:pt idx="697">551</cx:pt>
          <cx:pt idx="698">381</cx:pt>
          <cx:pt idx="699">180</cx:pt>
          <cx:pt idx="700">527</cx:pt>
          <cx:pt idx="701">287</cx:pt>
          <cx:pt idx="702">523</cx:pt>
          <cx:pt idx="703">348</cx:pt>
          <cx:pt idx="704">140</cx:pt>
          <cx:pt idx="705">327</cx:pt>
          <cx:pt idx="706">323</cx:pt>
          <cx:pt idx="707">311</cx:pt>
          <cx:pt idx="708">337</cx:pt>
          <cx:pt idx="709">362</cx:pt>
          <cx:pt idx="710">577</cx:pt>
          <cx:pt idx="711">143</cx:pt>
          <cx:pt idx="712">330</cx:pt>
          <cx:pt idx="713">304</cx:pt>
          <cx:pt idx="714">248</cx:pt>
          <cx:pt idx="715">486</cx:pt>
          <cx:pt idx="716">348</cx:pt>
          <cx:pt idx="717">430</cx:pt>
          <cx:pt idx="718">355</cx:pt>
          <cx:pt idx="719">401</cx:pt>
          <cx:pt idx="720">439</cx:pt>
          <cx:pt idx="721">341</cx:pt>
          <cx:pt idx="722">353</cx:pt>
          <cx:pt idx="723">416</cx:pt>
          <cx:pt idx="724">549</cx:pt>
          <cx:pt idx="725">390</cx:pt>
          <cx:pt idx="726">135</cx:pt>
          <cx:pt idx="727">240</cx:pt>
          <cx:pt idx="728">360</cx:pt>
          <cx:pt idx="729">212</cx:pt>
          <cx:pt idx="730">306</cx:pt>
          <cx:pt idx="731">229</cx:pt>
          <cx:pt idx="732">236</cx:pt>
          <cx:pt idx="733">493</cx:pt>
          <cx:pt idx="734">255</cx:pt>
          <cx:pt idx="735">240</cx:pt>
          <cx:pt idx="736">282</cx:pt>
          <cx:pt idx="737">431</cx:pt>
          <cx:pt idx="738">451</cx:pt>
          <cx:pt idx="739">166</cx:pt>
          <cx:pt idx="740">150</cx:pt>
          <cx:pt idx="741">457</cx:pt>
          <cx:pt idx="742">544</cx:pt>
          <cx:pt idx="743">373</cx:pt>
          <cx:pt idx="744">205</cx:pt>
          <cx:pt idx="745">404</cx:pt>
          <cx:pt idx="746">176</cx:pt>
          <cx:pt idx="747">439</cx:pt>
          <cx:pt idx="748">488</cx:pt>
          <cx:pt idx="749">499</cx:pt>
          <cx:pt idx="750">317</cx:pt>
          <cx:pt idx="751">219</cx:pt>
          <cx:pt idx="752">439</cx:pt>
          <cx:pt idx="753">416</cx:pt>
          <cx:pt idx="754">303</cx:pt>
          <cx:pt idx="755">501</cx:pt>
          <cx:pt idx="756">151</cx:pt>
          <cx:pt idx="757">302</cx:pt>
          <cx:pt idx="758">444</cx:pt>
          <cx:pt idx="759">369</cx:pt>
          <cx:pt idx="760">449</cx:pt>
          <cx:pt idx="761">233</cx:pt>
          <cx:pt idx="762">488</cx:pt>
          <cx:pt idx="763">394</cx:pt>
          <cx:pt idx="764">366</cx:pt>
          <cx:pt idx="765">180</cx:pt>
          <cx:pt idx="766">177</cx:pt>
          <cx:pt idx="767">271</cx:pt>
          <cx:pt idx="768">290</cx:pt>
          <cx:pt idx="769">334</cx:pt>
          <cx:pt idx="770">271</cx:pt>
          <cx:pt idx="771">334</cx:pt>
          <cx:pt idx="772">270</cx:pt>
          <cx:pt idx="773">290</cx:pt>
          <cx:pt idx="774">270</cx:pt>
          <cx:pt idx="775">271</cx:pt>
          <cx:pt idx="776">500</cx:pt>
          <cx:pt idx="777">455</cx:pt>
          <cx:pt idx="778">257</cx:pt>
          <cx:pt idx="779">271</cx:pt>
          <cx:pt idx="780">222</cx:pt>
          <cx:pt idx="781">474</cx:pt>
          <cx:pt idx="782">394</cx:pt>
          <cx:pt idx="783">282</cx:pt>
          <cx:pt idx="784">234</cx:pt>
          <cx:pt idx="785">222</cx:pt>
          <cx:pt idx="786">266</cx:pt>
          <cx:pt idx="787">460</cx:pt>
          <cx:pt idx="788">424</cx:pt>
          <cx:pt idx="789">330</cx:pt>
          <cx:pt idx="790">220</cx:pt>
          <cx:pt idx="791">367</cx:pt>
          <cx:pt idx="792">436</cx:pt>
          <cx:pt idx="793">220</cx:pt>
          <cx:pt idx="794">450</cx:pt>
          <cx:pt idx="795">341</cx:pt>
          <cx:pt idx="796">220</cx:pt>
          <cx:pt idx="797">472</cx:pt>
          <cx:pt idx="798">438</cx:pt>
          <cx:pt idx="799">213</cx:pt>
          <cx:pt idx="800">211</cx:pt>
          <cx:pt idx="801">339</cx:pt>
          <cx:pt idx="802">431</cx:pt>
          <cx:pt idx="803">577</cx:pt>
          <cx:pt idx="804">577</cx:pt>
          <cx:pt idx="805">432</cx:pt>
          <cx:pt idx="806">529</cx:pt>
          <cx:pt idx="807">495</cx:pt>
          <cx:pt idx="808">236</cx:pt>
          <cx:pt idx="809">446</cx:pt>
          <cx:pt idx="810">180</cx:pt>
          <cx:pt idx="811">276</cx:pt>
          <cx:pt idx="812">351</cx:pt>
          <cx:pt idx="813">388</cx:pt>
          <cx:pt idx="814">351</cx:pt>
          <cx:pt idx="815">297</cx:pt>
          <cx:pt idx="816">310</cx:pt>
          <cx:pt idx="817">516</cx:pt>
          <cx:pt idx="818">438</cx:pt>
          <cx:pt idx="819">317</cx:pt>
          <cx:pt idx="820">492</cx:pt>
          <cx:pt idx="821">169</cx:pt>
          <cx:pt idx="822">579</cx:pt>
          <cx:pt idx="823">551</cx:pt>
          <cx:pt idx="824">207</cx:pt>
          <cx:pt idx="825">326</cx:pt>
          <cx:pt idx="826">205</cx:pt>
          <cx:pt idx="827">523</cx:pt>
          <cx:pt idx="828">486</cx:pt>
          <cx:pt idx="829">194</cx:pt>
          <cx:pt idx="830">544</cx:pt>
          <cx:pt idx="831">557</cx:pt>
          <cx:pt idx="832">557</cx:pt>
          <cx:pt idx="833">246</cx:pt>
          <cx:pt idx="834">446</cx:pt>
          <cx:pt idx="835">570</cx:pt>
          <cx:pt idx="836">416</cx:pt>
          <cx:pt idx="837">183</cx:pt>
          <cx:pt idx="838">495</cx:pt>
          <cx:pt idx="839">174</cx:pt>
          <cx:pt idx="840">371</cx:pt>
          <cx:pt idx="841">261</cx:pt>
          <cx:pt idx="842">404</cx:pt>
          <cx:pt idx="843">536</cx:pt>
          <cx:pt idx="844">410</cx:pt>
          <cx:pt idx="845">512</cx:pt>
          <cx:pt idx="846">167</cx:pt>
          <cx:pt idx="847">180</cx:pt>
          <cx:pt idx="848">316</cx:pt>
          <cx:pt idx="849">512</cx:pt>
          <cx:pt idx="850">361</cx:pt>
          <cx:pt idx="851">404</cx:pt>
          <cx:pt idx="852">346</cx:pt>
          <cx:pt idx="853">176</cx:pt>
          <cx:pt idx="854">438</cx:pt>
          <cx:pt idx="855">522</cx:pt>
          <cx:pt idx="856">492</cx:pt>
          <cx:pt idx="857">492</cx:pt>
          <cx:pt idx="858">516</cx:pt>
          <cx:pt idx="859">170</cx:pt>
          <cx:pt idx="860">404</cx:pt>
          <cx:pt idx="861">425</cx:pt>
          <cx:pt idx="862">366</cx:pt>
          <cx:pt idx="863">538</cx:pt>
          <cx:pt idx="864">528</cx:pt>
          <cx:pt idx="865">184</cx:pt>
          <cx:pt idx="866">502</cx:pt>
          <cx:pt idx="867">383</cx:pt>
          <cx:pt idx="868">403</cx:pt>
          <cx:pt idx="869">361</cx:pt>
          <cx:pt idx="870">219</cx:pt>
          <cx:pt idx="871">409</cx:pt>
          <cx:pt idx="872">437</cx:pt>
          <cx:pt idx="873">299</cx:pt>
          <cx:pt idx="874">152</cx:pt>
          <cx:pt idx="875">226</cx:pt>
          <cx:pt idx="876">522</cx:pt>
          <cx:pt idx="877">569</cx:pt>
          <cx:pt idx="878">246</cx:pt>
          <cx:pt idx="879">243</cx:pt>
          <cx:pt idx="880">256</cx:pt>
          <cx:pt idx="881">516</cx:pt>
          <cx:pt idx="882">450</cx:pt>
          <cx:pt idx="883">366</cx:pt>
          <cx:pt idx="884">547</cx:pt>
          <cx:pt idx="885">199</cx:pt>
          <cx:pt idx="886">439</cx:pt>
          <cx:pt idx="887">442</cx:pt>
          <cx:pt idx="888">313</cx:pt>
          <cx:pt idx="889">232</cx:pt>
          <cx:pt idx="890">225</cx:pt>
          <cx:pt idx="891">411</cx:pt>
          <cx:pt idx="892">579</cx:pt>
          <cx:pt idx="893">390</cx:pt>
          <cx:pt idx="894">285</cx:pt>
          <cx:pt idx="895">169</cx:pt>
          <cx:pt idx="896">533</cx:pt>
          <cx:pt idx="897">341</cx:pt>
          <cx:pt idx="898">162</cx:pt>
          <cx:pt idx="899">442</cx:pt>
          <cx:pt idx="900">354</cx:pt>
          <cx:pt idx="901">274</cx:pt>
          <cx:pt idx="902">312</cx:pt>
          <cx:pt idx="903">222</cx:pt>
          <cx:pt idx="904">221</cx:pt>
          <cx:pt idx="905">453</cx:pt>
          <cx:pt idx="906">471</cx:pt>
          <cx:pt idx="907">460</cx:pt>
          <cx:pt idx="908">320</cx:pt>
          <cx:pt idx="909">306</cx:pt>
          <cx:pt idx="910">290</cx:pt>
          <cx:pt idx="911">424</cx:pt>
          <cx:pt idx="912">374</cx:pt>
          <cx:pt idx="913">434</cx:pt>
          <cx:pt idx="914">533</cx:pt>
          <cx:pt idx="915">452</cx:pt>
          <cx:pt idx="916">544</cx:pt>
          <cx:pt idx="917">352</cx:pt>
          <cx:pt idx="918">204</cx:pt>
          <cx:pt idx="919">340</cx:pt>
          <cx:pt idx="920">445</cx:pt>
          <cx:pt idx="921">306</cx:pt>
          <cx:pt idx="922">327</cx:pt>
          <cx:pt idx="923">304</cx:pt>
          <cx:pt idx="924">529</cx:pt>
          <cx:pt idx="925">331</cx:pt>
          <cx:pt idx="926">528</cx:pt>
          <cx:pt idx="927">269</cx:pt>
          <cx:pt idx="928">143</cx:pt>
          <cx:pt idx="929">153</cx:pt>
          <cx:pt idx="930">424</cx:pt>
          <cx:pt idx="931">149</cx:pt>
          <cx:pt idx="932">214</cx:pt>
          <cx:pt idx="933">157</cx:pt>
          <cx:pt idx="934">247</cx:pt>
          <cx:pt idx="935">296</cx:pt>
          <cx:pt idx="936">214</cx:pt>
          <cx:pt idx="937">138</cx:pt>
          <cx:pt idx="938">165</cx:pt>
          <cx:pt idx="939">338</cx:pt>
          <cx:pt idx="940">201</cx:pt>
          <cx:pt idx="941">218</cx:pt>
          <cx:pt idx="942">207</cx:pt>
          <cx:pt idx="943">238</cx:pt>
          <cx:pt idx="944">444</cx:pt>
          <cx:pt idx="945">535</cx:pt>
          <cx:pt idx="946">364</cx:pt>
          <cx:pt idx="947">449</cx:pt>
          <cx:pt idx="948">215</cx:pt>
          <cx:pt idx="949">235</cx:pt>
          <cx:pt idx="950">175</cx:pt>
          <cx:pt idx="951">415</cx:pt>
          <cx:pt idx="952">290</cx:pt>
          <cx:pt idx="953">205</cx:pt>
          <cx:pt idx="954">362</cx:pt>
          <cx:pt idx="955">327</cx:pt>
          <cx:pt idx="956">170</cx:pt>
          <cx:pt idx="957">494</cx:pt>
          <cx:pt idx="958">360</cx:pt>
          <cx:pt idx="959">164</cx:pt>
          <cx:pt idx="960">548</cx:pt>
          <cx:pt idx="961">260</cx:pt>
          <cx:pt idx="962">185</cx:pt>
          <cx:pt idx="963">451</cx:pt>
          <cx:pt idx="964">515</cx:pt>
          <cx:pt idx="965">537</cx:pt>
          <cx:pt idx="966">439</cx:pt>
          <cx:pt idx="967">222</cx:pt>
          <cx:pt idx="968">361</cx:pt>
          <cx:pt idx="969">471</cx:pt>
          <cx:pt idx="970">463</cx:pt>
          <cx:pt idx="971">365</cx:pt>
          <cx:pt idx="972">358</cx:pt>
          <cx:pt idx="973">225</cx:pt>
          <cx:pt idx="974">171</cx:pt>
          <cx:pt idx="975">304</cx:pt>
          <cx:pt idx="976">424</cx:pt>
          <cx:pt idx="977">480</cx:pt>
          <cx:pt idx="978">465</cx:pt>
          <cx:pt idx="979">550</cx:pt>
          <cx:pt idx="980">227</cx:pt>
          <cx:pt idx="981">338</cx:pt>
          <cx:pt idx="982">338</cx:pt>
          <cx:pt idx="983">493</cx:pt>
          <cx:pt idx="984">234</cx:pt>
          <cx:pt idx="985">215</cx:pt>
          <cx:pt idx="986">379</cx:pt>
          <cx:pt idx="987">325</cx:pt>
          <cx:pt idx="988">449</cx:pt>
          <cx:pt idx="989">348</cx:pt>
          <cx:pt idx="990">466</cx:pt>
          <cx:pt idx="991">299</cx:pt>
          <cx:pt idx="992">208</cx:pt>
          <cx:pt idx="993">194</cx:pt>
          <cx:pt idx="994">453</cx:pt>
          <cx:pt idx="995">385</cx:pt>
          <cx:pt idx="996">226</cx:pt>
          <cx:pt idx="997">298</cx:pt>
          <cx:pt idx="998">345</cx:pt>
          <cx:pt idx="999">439</cx:pt>
          <cx:pt idx="1000">430</cx:pt>
          <cx:pt idx="1001">512</cx:pt>
          <cx:pt idx="1002">495</cx:pt>
          <cx:pt idx="1003">152</cx:pt>
          <cx:pt idx="1004">495</cx:pt>
          <cx:pt idx="1005">565</cx:pt>
          <cx:pt idx="1006">169</cx:pt>
          <cx:pt idx="1007">498</cx:pt>
          <cx:pt idx="1008">400</cx:pt>
          <cx:pt idx="1009">382</cx:pt>
          <cx:pt idx="1010">320</cx:pt>
          <cx:pt idx="1011">316</cx:pt>
          <cx:pt idx="1012">276</cx:pt>
          <cx:pt idx="1013">197</cx:pt>
          <cx:pt idx="1014">190</cx:pt>
          <cx:pt idx="1015">471</cx:pt>
          <cx:pt idx="1016">456</cx:pt>
          <cx:pt idx="1017">565</cx:pt>
          <cx:pt idx="1018">548</cx:pt>
          <cx:pt idx="1019">408</cx:pt>
          <cx:pt idx="1020">283</cx:pt>
          <cx:pt idx="1021">422</cx:pt>
          <cx:pt idx="1022">220</cx:pt>
          <cx:pt idx="1023">357</cx:pt>
          <cx:pt idx="1024">451</cx:pt>
          <cx:pt idx="1025">320</cx:pt>
          <cx:pt idx="1026">562</cx:pt>
          <cx:pt idx="1027">239</cx:pt>
          <cx:pt idx="1028">460</cx:pt>
          <cx:pt idx="1029">431</cx:pt>
          <cx:pt idx="1030">317</cx:pt>
          <cx:pt idx="1031">562</cx:pt>
          <cx:pt idx="1032">180</cx:pt>
          <cx:pt idx="1033">575</cx:pt>
          <cx:pt idx="1034">508</cx:pt>
          <cx:pt idx="1035">488</cx:pt>
          <cx:pt idx="1036">348</cx:pt>
          <cx:pt idx="1037">187</cx:pt>
          <cx:pt idx="1038">544</cx:pt>
          <cx:pt idx="1039">394</cx:pt>
          <cx:pt idx="1040">435</cx:pt>
          <cx:pt idx="1041">367</cx:pt>
          <cx:pt idx="1042">539</cx:pt>
          <cx:pt idx="1043">171</cx:pt>
          <cx:pt idx="1044">201</cx:pt>
          <cx:pt idx="1045">424</cx:pt>
          <cx:pt idx="1046">212</cx:pt>
          <cx:pt idx="1047">208</cx:pt>
          <cx:pt idx="1048">368</cx:pt>
          <cx:pt idx="1049">206</cx:pt>
          <cx:pt idx="1050">215</cx:pt>
          <cx:pt idx="1051">220</cx:pt>
          <cx:pt idx="1052">164</cx:pt>
          <cx:pt idx="1053">383</cx:pt>
          <cx:pt idx="1054">481</cx:pt>
          <cx:pt idx="1055">376</cx:pt>
          <cx:pt idx="1056">206</cx:pt>
          <cx:pt idx="1057">338</cx:pt>
          <cx:pt idx="1058">551</cx:pt>
          <cx:pt idx="1059">551</cx:pt>
          <cx:pt idx="1060">404</cx:pt>
          <cx:pt idx="1061">475</cx:pt>
          <cx:pt idx="1062">498</cx:pt>
          <cx:pt idx="1063">185</cx:pt>
          <cx:pt idx="1064">219</cx:pt>
          <cx:pt idx="1065">381</cx:pt>
          <cx:pt idx="1066">259</cx:pt>
          <cx:pt idx="1067">176</cx:pt>
          <cx:pt idx="1068">320</cx:pt>
          <cx:pt idx="1069">460</cx:pt>
          <cx:pt idx="1070">169</cx:pt>
          <cx:pt idx="1071">550</cx:pt>
          <cx:pt idx="1072">190</cx:pt>
          <cx:pt idx="1073">142</cx:pt>
          <cx:pt idx="1074">395</cx:pt>
          <cx:pt idx="1075">338</cx:pt>
          <cx:pt idx="1076">549</cx:pt>
          <cx:pt idx="1077">551</cx:pt>
          <cx:pt idx="1078">522</cx:pt>
          <cx:pt idx="1079">523</cx:pt>
          <cx:pt idx="1080">281</cx:pt>
          <cx:pt idx="1081">389</cx:pt>
          <cx:pt idx="1082">373</cx:pt>
          <cx:pt idx="1083">421</cx:pt>
          <cx:pt idx="1084">509</cx:pt>
          <cx:pt idx="1085">473</cx:pt>
          <cx:pt idx="1086">172</cx:pt>
          <cx:pt idx="1087">341</cx:pt>
          <cx:pt idx="1088">320</cx:pt>
          <cx:pt idx="1089">233</cx:pt>
          <cx:pt idx="1090">171</cx:pt>
          <cx:pt idx="1091">324</cx:pt>
          <cx:pt idx="1092">379</cx:pt>
          <cx:pt idx="1093">207</cx:pt>
          <cx:pt idx="1094">439</cx:pt>
          <cx:pt idx="1095">572</cx:pt>
          <cx:pt idx="1096">297</cx:pt>
          <cx:pt idx="1097">306</cx:pt>
          <cx:pt idx="1098">498</cx:pt>
          <cx:pt idx="1099">348</cx:pt>
          <cx:pt idx="1100">525</cx:pt>
          <cx:pt idx="1101">560</cx:pt>
          <cx:pt idx="1102">346</cx:pt>
          <cx:pt idx="1103">219</cx:pt>
          <cx:pt idx="1104">330</cx:pt>
          <cx:pt idx="1105">311</cx:pt>
          <cx:pt idx="1106">220</cx:pt>
          <cx:pt idx="1107">149</cx:pt>
          <cx:pt idx="1108">260</cx:pt>
          <cx:pt idx="1109">358</cx:pt>
          <cx:pt idx="1110">507</cx:pt>
          <cx:pt idx="1111">383</cx:pt>
          <cx:pt idx="1112">409</cx:pt>
          <cx:pt idx="1113">460</cx:pt>
          <cx:pt idx="1114">381</cx:pt>
          <cx:pt idx="1115">382</cx:pt>
          <cx:pt idx="1116">285</cx:pt>
          <cx:pt idx="1117">346</cx:pt>
          <cx:pt idx="1118">418</cx:pt>
          <cx:pt idx="1119">306</cx:pt>
          <cx:pt idx="1120">451</cx:pt>
          <cx:pt idx="1121">487</cx:pt>
          <cx:pt idx="1122">269</cx:pt>
          <cx:pt idx="1123">534</cx:pt>
          <cx:pt idx="1124">218</cx:pt>
          <cx:pt idx="1125">177</cx:pt>
          <cx:pt idx="1126">213</cx:pt>
          <cx:pt idx="1127">218</cx:pt>
          <cx:pt idx="1128">166</cx:pt>
          <cx:pt idx="1129">239</cx:pt>
          <cx:pt idx="1130">179</cx:pt>
          <cx:pt idx="1131">170</cx:pt>
          <cx:pt idx="1132">262</cx:pt>
          <cx:pt idx="1133">415</cx:pt>
          <cx:pt idx="1134">481</cx:pt>
          <cx:pt idx="1135">222</cx:pt>
          <cx:pt idx="1136">565</cx:pt>
          <cx:pt idx="1137">446</cx:pt>
          <cx:pt idx="1138">249</cx:pt>
          <cx:pt idx="1139">172</cx:pt>
          <cx:pt idx="1140">431</cx:pt>
          <cx:pt idx="1141">157</cx:pt>
          <cx:pt idx="1142">179</cx:pt>
          <cx:pt idx="1143">242</cx:pt>
          <cx:pt idx="1144">486</cx:pt>
          <cx:pt idx="1145">407</cx:pt>
          <cx:pt idx="1146">234</cx:pt>
          <cx:pt idx="1147">166</cx:pt>
          <cx:pt idx="1148">471</cx:pt>
          <cx:pt idx="1149">405</cx:pt>
          <cx:pt idx="1150">390</cx:pt>
          <cx:pt idx="1151">296</cx:pt>
          <cx:pt idx="1152">320</cx:pt>
          <cx:pt idx="1153">349</cx:pt>
          <cx:pt idx="1154">348</cx:pt>
          <cx:pt idx="1155">275</cx:pt>
          <cx:pt idx="1156">548</cx:pt>
          <cx:pt idx="1157">332</cx:pt>
          <cx:pt idx="1158">454</cx:pt>
          <cx:pt idx="1159">516</cx:pt>
          <cx:pt idx="1160">359</cx:pt>
          <cx:pt idx="1161">269</cx:pt>
          <cx:pt idx="1162">270</cx:pt>
          <cx:pt idx="1163">241</cx:pt>
          <cx:pt idx="1164">171</cx:pt>
          <cx:pt idx="1165">185</cx:pt>
          <cx:pt idx="1166">234</cx:pt>
          <cx:pt idx="1167">502</cx:pt>
          <cx:pt idx="1168">439</cx:pt>
          <cx:pt idx="1169">222</cx:pt>
          <cx:pt idx="1170">306</cx:pt>
          <cx:pt idx="1171">228</cx:pt>
          <cx:pt idx="1172">556</cx:pt>
          <cx:pt idx="1173">278</cx:pt>
          <cx:pt idx="1174">389</cx:pt>
          <cx:pt idx="1175">458</cx:pt>
          <cx:pt idx="1176">200</cx:pt>
          <cx:pt idx="1177">184</cx:pt>
          <cx:pt idx="1178">172</cx:pt>
          <cx:pt idx="1179">193</cx:pt>
          <cx:pt idx="1180">385</cx:pt>
          <cx:pt idx="1181">214</cx:pt>
          <cx:pt idx="1182">572</cx:pt>
          <cx:pt idx="1183">348</cx:pt>
          <cx:pt idx="1184">383</cx:pt>
          <cx:pt idx="1185">438</cx:pt>
          <cx:pt idx="1186">453</cx:pt>
          <cx:pt idx="1187">180</cx:pt>
          <cx:pt idx="1188">453</cx:pt>
          <cx:pt idx="1189">442</cx:pt>
          <cx:pt idx="1190">487</cx:pt>
          <cx:pt idx="1191">424</cx:pt>
          <cx:pt idx="1192">444</cx:pt>
          <cx:pt idx="1193">481</cx:pt>
          <cx:pt idx="1194">513</cx:pt>
          <cx:pt idx="1195">453</cx:pt>
          <cx:pt idx="1196">509</cx:pt>
          <cx:pt idx="1197">240</cx:pt>
          <cx:pt idx="1198">281</cx:pt>
          <cx:pt idx="1199">444</cx:pt>
          <cx:pt idx="1200">317</cx:pt>
          <cx:pt idx="1201">397</cx:pt>
          <cx:pt idx="1202">348</cx:pt>
          <cx:pt idx="1203">250</cx:pt>
          <cx:pt idx="1204">344</cx:pt>
          <cx:pt idx="1205">369</cx:pt>
          <cx:pt idx="1206">299</cx:pt>
          <cx:pt idx="1207">485</cx:pt>
          <cx:pt idx="1208">532</cx:pt>
          <cx:pt idx="1209">415</cx:pt>
          <cx:pt idx="1210">271</cx:pt>
          <cx:pt idx="1211">523</cx:pt>
          <cx:pt idx="1212">445</cx:pt>
          <cx:pt idx="1213">427</cx:pt>
          <cx:pt idx="1214">281</cx:pt>
          <cx:pt idx="1215">487</cx:pt>
          <cx:pt idx="1216">397</cx:pt>
          <cx:pt idx="1217">361</cx:pt>
          <cx:pt idx="1218">423</cx:pt>
          <cx:pt idx="1219">234</cx:pt>
          <cx:pt idx="1220">186</cx:pt>
          <cx:pt idx="1221">256</cx:pt>
          <cx:pt idx="1222">299</cx:pt>
          <cx:pt idx="1223">430</cx:pt>
          <cx:pt idx="1224">348</cx:pt>
          <cx:pt idx="1225">237</cx:pt>
          <cx:pt idx="1226">353</cx:pt>
          <cx:pt idx="1227">444</cx:pt>
          <cx:pt idx="1228">530</cx:pt>
          <cx:pt idx="1229">347</cx:pt>
          <cx:pt idx="1230">347</cx:pt>
          <cx:pt idx="1231">577</cx:pt>
          <cx:pt idx="1232">459</cx:pt>
          <cx:pt idx="1233">430</cx:pt>
          <cx:pt idx="1234">319</cx:pt>
          <cx:pt idx="1235">177</cx:pt>
          <cx:pt idx="1236">136</cx:pt>
          <cx:pt idx="1237">418</cx:pt>
          <cx:pt idx="1238">383</cx:pt>
          <cx:pt idx="1239">553</cx:pt>
          <cx:pt idx="1240">484</cx:pt>
          <cx:pt idx="1241">326</cx:pt>
          <cx:pt idx="1242">263</cx:pt>
          <cx:pt idx="1243">171</cx:pt>
          <cx:pt idx="1244">260</cx:pt>
          <cx:pt idx="1245">222</cx:pt>
          <cx:pt idx="1246">545</cx:pt>
          <cx:pt idx="1247">556</cx:pt>
          <cx:pt idx="1248">454</cx:pt>
          <cx:pt idx="1249">149</cx:pt>
          <cx:pt idx="1250">509</cx:pt>
          <cx:pt idx="1251">558</cx:pt>
          <cx:pt idx="1252">530</cx:pt>
          <cx:pt idx="1253">534</cx:pt>
          <cx:pt idx="1254">463</cx:pt>
          <cx:pt idx="1255">555</cx:pt>
          <cx:pt idx="1256">228</cx:pt>
          <cx:pt idx="1257">208</cx:pt>
          <cx:pt idx="1258">417</cx:pt>
          <cx:pt idx="1259">346</cx:pt>
          <cx:pt idx="1260">193</cx:pt>
          <cx:pt idx="1261">543</cx:pt>
          <cx:pt idx="1262">291</cx:pt>
          <cx:pt idx="1263">375</cx:pt>
          <cx:pt idx="1264">198</cx:pt>
          <cx:pt idx="1265">268</cx:pt>
          <cx:pt idx="1266">247</cx:pt>
          <cx:pt idx="1267">177</cx:pt>
          <cx:pt idx="1268">159</cx:pt>
          <cx:pt idx="1269">493</cx:pt>
          <cx:pt idx="1270">341</cx:pt>
          <cx:pt idx="1271">557</cx:pt>
          <cx:pt idx="1272">310</cx:pt>
          <cx:pt idx="1273">383</cx:pt>
          <cx:pt idx="1274">487</cx:pt>
          <cx:pt idx="1275">462</cx:pt>
          <cx:pt idx="1276">368</cx:pt>
          <cx:pt idx="1277">556</cx:pt>
          <cx:pt idx="1278">505</cx:pt>
          <cx:pt idx="1279">326</cx:pt>
          <cx:pt idx="1280">435</cx:pt>
          <cx:pt idx="1281">422</cx:pt>
          <cx:pt idx="1282">248</cx:pt>
          <cx:pt idx="1283">387</cx:pt>
          <cx:pt idx="1284">540</cx:pt>
          <cx:pt idx="1285">274</cx:pt>
          <cx:pt idx="1286">215</cx:pt>
          <cx:pt idx="1287">205</cx:pt>
          <cx:pt idx="1288">259</cx:pt>
          <cx:pt idx="1289">492</cx:pt>
          <cx:pt idx="1290">305</cx:pt>
          <cx:pt idx="1291">410</cx:pt>
          <cx:pt idx="1292">285</cx:pt>
          <cx:pt idx="1293">565</cx:pt>
          <cx:pt idx="1294">351</cx:pt>
          <cx:pt idx="1295">326</cx:pt>
          <cx:pt idx="1296">211</cx:pt>
          <cx:pt idx="1297">171</cx:pt>
          <cx:pt idx="1298">376</cx:pt>
          <cx:pt idx="1299">234</cx:pt>
          <cx:pt idx="1300">250</cx:pt>
          <cx:pt idx="1301">261</cx:pt>
          <cx:pt idx="1302">270</cx:pt>
          <cx:pt idx="1303">160</cx:pt>
          <cx:pt idx="1304">222</cx:pt>
          <cx:pt idx="1305">253</cx:pt>
          <cx:pt idx="1306">254</cx:pt>
          <cx:pt idx="1307">544</cx:pt>
          <cx:pt idx="1308">318</cx:pt>
          <cx:pt idx="1309">523</cx:pt>
          <cx:pt idx="1310">413</cx:pt>
          <cx:pt idx="1311">354</cx:pt>
          <cx:pt idx="1312">366</cx:pt>
          <cx:pt idx="1313">186</cx:pt>
          <cx:pt idx="1314">445</cx:pt>
          <cx:pt idx="1315">338</cx:pt>
          <cx:pt idx="1316">159</cx:pt>
          <cx:pt idx="1317">178</cx:pt>
          <cx:pt idx="1318">577</cx:pt>
          <cx:pt idx="1319">362</cx:pt>
          <cx:pt idx="1320">173</cx:pt>
          <cx:pt idx="1321">268</cx:pt>
          <cx:pt idx="1322">296</cx:pt>
          <cx:pt idx="1323">348</cx:pt>
          <cx:pt idx="1324">578</cx:pt>
          <cx:pt idx="1325">431</cx:pt>
          <cx:pt idx="1326">395</cx:pt>
          <cx:pt idx="1327">338</cx:pt>
          <cx:pt idx="1328">488</cx:pt>
          <cx:pt idx="1329">334</cx:pt>
          <cx:pt idx="1330">334</cx:pt>
          <cx:pt idx="1331">451</cx:pt>
          <cx:pt idx="1332">208</cx:pt>
          <cx:pt idx="1333">442</cx:pt>
          <cx:pt idx="1334">199</cx:pt>
          <cx:pt idx="1335">515</cx:pt>
          <cx:pt idx="1336">319</cx:pt>
          <cx:pt idx="1337">535</cx:pt>
          <cx:pt idx="1338">187</cx:pt>
          <cx:pt idx="1339">498</cx:pt>
          <cx:pt idx="1340">310</cx:pt>
          <cx:pt idx="1341">556</cx:pt>
          <cx:pt idx="1342">565</cx:pt>
          <cx:pt idx="1343">534</cx:pt>
          <cx:pt idx="1344">278</cx:pt>
          <cx:pt idx="1345">383</cx:pt>
          <cx:pt idx="1346">222</cx:pt>
          <cx:pt idx="1347">255</cx:pt>
          <cx:pt idx="1348">169</cx:pt>
          <cx:pt idx="1349">501</cx:pt>
          <cx:pt idx="1350">369</cx:pt>
          <cx:pt idx="1351">180</cx:pt>
          <cx:pt idx="1352">315</cx:pt>
          <cx:pt idx="1353">397</cx:pt>
          <cx:pt idx="1354">201</cx:pt>
          <cx:pt idx="1355">177</cx:pt>
          <cx:pt idx="1356">455</cx:pt>
          <cx:pt idx="1357">157</cx:pt>
          <cx:pt idx="1358">347</cx:pt>
          <cx:pt idx="1359">285</cx:pt>
          <cx:pt idx="1360">522</cx:pt>
          <cx:pt idx="1361">537</cx:pt>
          <cx:pt idx="1362">138</cx:pt>
          <cx:pt idx="1363">379</cx:pt>
          <cx:pt idx="1364">450</cx:pt>
          <cx:pt idx="1365">394</cx:pt>
          <cx:pt idx="1366">570</cx:pt>
          <cx:pt idx="1367">229</cx:pt>
          <cx:pt idx="1368">226</cx:pt>
          <cx:pt idx="1369">565</cx:pt>
          <cx:pt idx="1370">470</cx:pt>
          <cx:pt idx="1371">394</cx:pt>
          <cx:pt idx="1372">324</cx:pt>
          <cx:pt idx="1373">354</cx:pt>
          <cx:pt idx="1374">380</cx:pt>
          <cx:pt idx="1375">375</cx:pt>
          <cx:pt idx="1376">239</cx:pt>
          <cx:pt idx="1377">527</cx:pt>
          <cx:pt idx="1378">507</cx:pt>
          <cx:pt idx="1379">318</cx:pt>
          <cx:pt idx="1380">198</cx:pt>
          <cx:pt idx="1381">173</cx:pt>
          <cx:pt idx="1382">260</cx:pt>
          <cx:pt idx="1383">579</cx:pt>
          <cx:pt idx="1384">480</cx:pt>
          <cx:pt idx="1385">236</cx:pt>
          <cx:pt idx="1386">173</cx:pt>
          <cx:pt idx="1387">519</cx:pt>
          <cx:pt idx="1388">542</cx:pt>
          <cx:pt idx="1389">249</cx:pt>
          <cx:pt idx="1390">235</cx:pt>
          <cx:pt idx="1391">555</cx:pt>
          <cx:pt idx="1392">263</cx:pt>
          <cx:pt idx="1393">233</cx:pt>
          <cx:pt idx="1394">297</cx:pt>
          <cx:pt idx="1395">229</cx:pt>
          <cx:pt idx="1396">166</cx:pt>
          <cx:pt idx="1397">250</cx:pt>
          <cx:pt idx="1398">243</cx:pt>
          <cx:pt idx="1399">554</cx:pt>
          <cx:pt idx="1400">569</cx:pt>
          <cx:pt idx="1401">320</cx:pt>
          <cx:pt idx="1402">232</cx:pt>
          <cx:pt idx="1403">575</cx:pt>
          <cx:pt idx="1404">201</cx:pt>
          <cx:pt idx="1405">339</cx:pt>
          <cx:pt idx="1406">528</cx:pt>
          <cx:pt idx="1407">214</cx:pt>
          <cx:pt idx="1408">310</cx:pt>
          <cx:pt idx="1409">390</cx:pt>
          <cx:pt idx="1410">285</cx:pt>
          <cx:pt idx="1411">345</cx:pt>
          <cx:pt idx="1412">264</cx:pt>
          <cx:pt idx="1413">450</cx:pt>
          <cx:pt idx="1414">310</cx:pt>
          <cx:pt idx="1415">367</cx:pt>
          <cx:pt idx="1416">421</cx:pt>
          <cx:pt idx="1417">353</cx:pt>
          <cx:pt idx="1418">480</cx:pt>
          <cx:pt idx="1419">479</cx:pt>
          <cx:pt idx="1420">218</cx:pt>
          <cx:pt idx="1421">239</cx:pt>
          <cx:pt idx="1422">150</cx:pt>
          <cx:pt idx="1423">201</cx:pt>
          <cx:pt idx="1424">221</cx:pt>
          <cx:pt idx="1425">187</cx:pt>
          <cx:pt idx="1426">437</cx:pt>
          <cx:pt idx="1427">410</cx:pt>
          <cx:pt idx="1428">444</cx:pt>
          <cx:pt idx="1429">227</cx:pt>
          <cx:pt idx="1430">183</cx:pt>
          <cx:pt idx="1431">262</cx:pt>
          <cx:pt idx="1432">338</cx:pt>
          <cx:pt idx="1433">306</cx:pt>
          <cx:pt idx="1434">565</cx:pt>
          <cx:pt idx="1435">507</cx:pt>
          <cx:pt idx="1436">481</cx:pt>
          <cx:pt idx="1437">367</cx:pt>
          <cx:pt idx="1438">316</cx:pt>
          <cx:pt idx="1439">229</cx:pt>
          <cx:pt idx="1440">211</cx:pt>
          <cx:pt idx="1441">248</cx:pt>
          <cx:pt idx="1442">513</cx:pt>
          <cx:pt idx="1443">403</cx:pt>
          <cx:pt idx="1444">348</cx:pt>
          <cx:pt idx="1445">485</cx:pt>
          <cx:pt idx="1446">222</cx:pt>
          <cx:pt idx="1447">187</cx:pt>
          <cx:pt idx="1448">306</cx:pt>
          <cx:pt idx="1449">290</cx:pt>
          <cx:pt idx="1450">421</cx:pt>
          <cx:pt idx="1451">483</cx:pt>
          <cx:pt idx="1452">467</cx:pt>
          <cx:pt idx="1453">297</cx:pt>
          <cx:pt idx="1454">206</cx:pt>
          <cx:pt idx="1455">269</cx:pt>
          <cx:pt idx="1456">215</cx:pt>
          <cx:pt idx="1457">250</cx:pt>
          <cx:pt idx="1458">514</cx:pt>
          <cx:pt idx="1459">341</cx:pt>
          <cx:pt idx="1460">565</cx:pt>
          <cx:pt idx="1461">169</cx:pt>
          <cx:pt idx="1462">169</cx:pt>
          <cx:pt idx="1463">276</cx:pt>
          <cx:pt idx="1464">551</cx:pt>
          <cx:pt idx="1465">280</cx:pt>
          <cx:pt idx="1466">397</cx:pt>
          <cx:pt idx="1467">299</cx:pt>
          <cx:pt idx="1468">347</cx:pt>
          <cx:pt idx="1469">257</cx:pt>
          <cx:pt idx="1470">184</cx:pt>
          <cx:pt idx="1471">276</cx:pt>
          <cx:pt idx="1472">431</cx:pt>
          <cx:pt idx="1473">465</cx:pt>
          <cx:pt idx="1474">463</cx:pt>
          <cx:pt idx="1475">418</cx:pt>
          <cx:pt idx="1476">430</cx:pt>
          <cx:pt idx="1477">234</cx:pt>
          <cx:pt idx="1478">392</cx:pt>
          <cx:pt idx="1479">467</cx:pt>
          <cx:pt idx="1480">393</cx:pt>
          <cx:pt idx="1481">305</cx:pt>
          <cx:pt idx="1482">397</cx:pt>
          <cx:pt idx="1483">143</cx:pt>
          <cx:pt idx="1484">257</cx:pt>
          <cx:pt idx="1485">466</cx:pt>
          <cx:pt idx="1486">236</cx:pt>
          <cx:pt idx="1487">228</cx:pt>
          <cx:pt idx="1488">327</cx:pt>
          <cx:pt idx="1489">173</cx:pt>
          <cx:pt idx="1490">501</cx:pt>
          <cx:pt idx="1491">268</cx:pt>
          <cx:pt idx="1492">263</cx:pt>
          <cx:pt idx="1493">340</cx:pt>
          <cx:pt idx="1494">375</cx:pt>
          <cx:pt idx="1495">311</cx:pt>
          <cx:pt idx="1496">318</cx:pt>
          <cx:pt idx="1497">234</cx:pt>
          <cx:pt idx="1498">411</cx:pt>
          <cx:pt idx="1499">389</cx:pt>
          <cx:pt idx="1500">324</cx:pt>
          <cx:pt idx="1501">342</cx:pt>
          <cx:pt idx="1502">344</cx:pt>
          <cx:pt idx="1503">178</cx:pt>
          <cx:pt idx="1504">380</cx:pt>
          <cx:pt idx="1505">575</cx:pt>
          <cx:pt idx="1506">373</cx:pt>
          <cx:pt idx="1507">227</cx:pt>
          <cx:pt idx="1508">255</cx:pt>
          <cx:pt idx="1509">386</cx:pt>
          <cx:pt idx="1510">522</cx:pt>
          <cx:pt idx="1511">388</cx:pt>
          <cx:pt idx="1512">402</cx:pt>
          <cx:pt idx="1513">337</cx:pt>
          <cx:pt idx="1514">285</cx:pt>
          <cx:pt idx="1515">313</cx:pt>
          <cx:pt idx="1516">509</cx:pt>
          <cx:pt idx="1517">229</cx:pt>
          <cx:pt idx="1518">499</cx:pt>
          <cx:pt idx="1519">404</cx:pt>
          <cx:pt idx="1520">549</cx:pt>
          <cx:pt idx="1521">527</cx:pt>
          <cx:pt idx="1522">334</cx:pt>
          <cx:pt idx="1523">369</cx:pt>
          <cx:pt idx="1524">187</cx:pt>
          <cx:pt idx="1525">227</cx:pt>
          <cx:pt idx="1526">379</cx:pt>
          <cx:pt idx="1527">207</cx:pt>
          <cx:pt idx="1528">222</cx:pt>
          <cx:pt idx="1529">222</cx:pt>
          <cx:pt idx="1530">540</cx:pt>
          <cx:pt idx="1531">229</cx:pt>
          <cx:pt idx="1532">302</cx:pt>
          <cx:pt idx="1533">191</cx:pt>
          <cx:pt idx="1534">302</cx:pt>
          <cx:pt idx="1535">185</cx:pt>
          <cx:pt idx="1536">201</cx:pt>
          <cx:pt idx="1537">411</cx:pt>
          <cx:pt idx="1538">261</cx:pt>
          <cx:pt idx="1539">176</cx:pt>
          <cx:pt idx="1540">408</cx:pt>
          <cx:pt idx="1541">509</cx:pt>
          <cx:pt idx="1542">236</cx:pt>
          <cx:pt idx="1543">317</cx:pt>
          <cx:pt idx="1544">317</cx:pt>
          <cx:pt idx="1545">248</cx:pt>
          <cx:pt idx="1546">453</cx:pt>
          <cx:pt idx="1547">463</cx:pt>
          <cx:pt idx="1548">330</cx:pt>
          <cx:pt idx="1549">439</cx:pt>
          <cx:pt idx="1550">454</cx:pt>
          <cx:pt idx="1551">368</cx:pt>
          <cx:pt idx="1552">519</cx:pt>
          <cx:pt idx="1553">323</cx:pt>
          <cx:pt idx="1554">325</cx:pt>
          <cx:pt idx="1555">154</cx:pt>
          <cx:pt idx="1556">577</cx:pt>
          <cx:pt idx="1557">499</cx:pt>
          <cx:pt idx="1558">303</cx:pt>
          <cx:pt idx="1559">320</cx:pt>
          <cx:pt idx="1560">395</cx:pt>
          <cx:pt idx="1561">401</cx:pt>
          <cx:pt idx="1562">172</cx:pt>
          <cx:pt idx="1563">221</cx:pt>
          <cx:pt idx="1564">257</cx:pt>
          <cx:pt idx="1565">270</cx:pt>
          <cx:pt idx="1566">382</cx:pt>
          <cx:pt idx="1567">184</cx:pt>
          <cx:pt idx="1568">460</cx:pt>
          <cx:pt idx="1569">425</cx:pt>
          <cx:pt idx="1570">268</cx:pt>
          <cx:pt idx="1571">354</cx:pt>
          <cx:pt idx="1572">172</cx:pt>
          <cx:pt idx="1573">204</cx:pt>
          <cx:pt idx="1574">239</cx:pt>
          <cx:pt idx="1575">213</cx:pt>
          <cx:pt idx="1576">368</cx:pt>
          <cx:pt idx="1577">324</cx:pt>
          <cx:pt idx="1578">297</cx:pt>
          <cx:pt idx="1579">334</cx:pt>
          <cx:pt idx="1580">199</cx:pt>
          <cx:pt idx="1581">199</cx:pt>
          <cx:pt idx="1582">397</cx:pt>
          <cx:pt idx="1583">185</cx:pt>
          <cx:pt idx="1584">382</cx:pt>
          <cx:pt idx="1585">378</cx:pt>
          <cx:pt idx="1586">317</cx:pt>
          <cx:pt idx="1587">507</cx:pt>
          <cx:pt idx="1588">417</cx:pt>
          <cx:pt idx="1589">321</cx:pt>
          <cx:pt idx="1590">401</cx:pt>
          <cx:pt idx="1591">394</cx:pt>
          <cx:pt idx="1592">513</cx:pt>
          <cx:pt idx="1593">369</cx:pt>
          <cx:pt idx="1594">465</cx:pt>
          <cx:pt idx="1595">313</cx:pt>
          <cx:pt idx="1596">229</cx:pt>
          <cx:pt idx="1597">261</cx:pt>
          <cx:pt idx="1598">221</cx:pt>
          <cx:pt idx="1599">332</cx:pt>
          <cx:pt idx="1600">338</cx:pt>
          <cx:pt idx="1601">332</cx:pt>
          <cx:pt idx="1602">229</cx:pt>
          <cx:pt idx="1603">215</cx:pt>
          <cx:pt idx="1604">355</cx:pt>
          <cx:pt idx="1605">170</cx:pt>
          <cx:pt idx="1606">177</cx:pt>
          <cx:pt idx="1607">348</cx:pt>
          <cx:pt idx="1608">227</cx:pt>
          <cx:pt idx="1609">435</cx:pt>
          <cx:pt idx="1610">354</cx:pt>
          <cx:pt idx="1611">403</cx:pt>
          <cx:pt idx="1612">431</cx:pt>
          <cx:pt idx="1613">190</cx:pt>
          <cx:pt idx="1614">366</cx:pt>
          <cx:pt idx="1615">495</cx:pt>
          <cx:pt idx="1616">462</cx:pt>
          <cx:pt idx="1617">274</cx:pt>
          <cx:pt idx="1618">390</cx:pt>
          <cx:pt idx="1619">246</cx:pt>
          <cx:pt idx="1620">200</cx:pt>
          <cx:pt idx="1621">488</cx:pt>
          <cx:pt idx="1622">297</cx:pt>
          <cx:pt idx="1623">570</cx:pt>
          <cx:pt idx="1624">242</cx:pt>
          <cx:pt idx="1625">390</cx:pt>
          <cx:pt idx="1626">471</cx:pt>
          <cx:pt idx="1627">470</cx:pt>
          <cx:pt idx="1628">198</cx:pt>
          <cx:pt idx="1629">457</cx:pt>
          <cx:pt idx="1630">312</cx:pt>
          <cx:pt idx="1631">435</cx:pt>
          <cx:pt idx="1632">415</cx:pt>
          <cx:pt idx="1633">325</cx:pt>
          <cx:pt idx="1634">265</cx:pt>
          <cx:pt idx="1635">481</cx:pt>
          <cx:pt idx="1636">523</cx:pt>
          <cx:pt idx="1637">509</cx:pt>
          <cx:pt idx="1638">310</cx:pt>
          <cx:pt idx="1639">247</cx:pt>
          <cx:pt idx="1640">220</cx:pt>
          <cx:pt idx="1641">228</cx:pt>
          <cx:pt idx="1642">236</cx:pt>
          <cx:pt idx="1643">326</cx:pt>
          <cx:pt idx="1644">282</cx:pt>
          <cx:pt idx="1645">414</cx:pt>
          <cx:pt idx="1646">458</cx:pt>
          <cx:pt idx="1647">268</cx:pt>
          <cx:pt idx="1648">173</cx:pt>
          <cx:pt idx="1649">262</cx:pt>
          <cx:pt idx="1650">262</cx:pt>
          <cx:pt idx="1651">289</cx:pt>
          <cx:pt idx="1652">435</cx:pt>
          <cx:pt idx="1653">361</cx:pt>
          <cx:pt idx="1654">334</cx:pt>
          <cx:pt idx="1655">205</cx:pt>
          <cx:pt idx="1656">359</cx:pt>
          <cx:pt idx="1657">562</cx:pt>
          <cx:pt idx="1658">561</cx:pt>
          <cx:pt idx="1659">543</cx:pt>
          <cx:pt idx="1660">459</cx:pt>
          <cx:pt idx="1661">297</cx:pt>
          <cx:pt idx="1662">222</cx:pt>
          <cx:pt idx="1663">282</cx:pt>
          <cx:pt idx="1664">180</cx:pt>
          <cx:pt idx="1665">543</cx:pt>
          <cx:pt idx="1666">514</cx:pt>
          <cx:pt idx="1667">193</cx:pt>
          <cx:pt idx="1668">222</cx:pt>
          <cx:pt idx="1669">541</cx:pt>
          <cx:pt idx="1670">267</cx:pt>
          <cx:pt idx="1671">487</cx:pt>
          <cx:pt idx="1672">271</cx:pt>
          <cx:pt idx="1673">257</cx:pt>
          <cx:pt idx="1674">509</cx:pt>
          <cx:pt idx="1675">270</cx:pt>
          <cx:pt idx="1676">311</cx:pt>
          <cx:pt idx="1677">561</cx:pt>
          <cx:pt idx="1678">407</cx:pt>
          <cx:pt idx="1679">277</cx:pt>
          <cx:pt idx="1680">200</cx:pt>
          <cx:pt idx="1681">483</cx:pt>
          <cx:pt idx="1682">348</cx:pt>
          <cx:pt idx="1683">431</cx:pt>
          <cx:pt idx="1684">431</cx:pt>
          <cx:pt idx="1685">353</cx:pt>
          <cx:pt idx="1686">393</cx:pt>
          <cx:pt idx="1687">282</cx:pt>
          <cx:pt idx="1688">381</cx:pt>
          <cx:pt idx="1689">348</cx:pt>
          <cx:pt idx="1690">338</cx:pt>
          <cx:pt idx="1691">338</cx:pt>
          <cx:pt idx="1692">347</cx:pt>
          <cx:pt idx="1693">430</cx:pt>
          <cx:pt idx="1694">450</cx:pt>
          <cx:pt idx="1695">386</cx:pt>
          <cx:pt idx="1696">471</cx:pt>
          <cx:pt idx="1697">242</cx:pt>
          <cx:pt idx="1698">268</cx:pt>
          <cx:pt idx="1699">275</cx:pt>
          <cx:pt idx="1700">369</cx:pt>
          <cx:pt idx="1701">497</cx:pt>
          <cx:pt idx="1702">246</cx:pt>
          <cx:pt idx="1703">337</cx:pt>
          <cx:pt idx="1704">313</cx:pt>
          <cx:pt idx="1705">164</cx:pt>
          <cx:pt idx="1706">213</cx:pt>
          <cx:pt idx="1707">155</cx:pt>
          <cx:pt idx="1708">256</cx:pt>
          <cx:pt idx="1709">458</cx:pt>
          <cx:pt idx="1710">458</cx:pt>
          <cx:pt idx="1711">320</cx:pt>
          <cx:pt idx="1712">385</cx:pt>
          <cx:pt idx="1713">226</cx:pt>
          <cx:pt idx="1714">341</cx:pt>
          <cx:pt idx="1715">243</cx:pt>
          <cx:pt idx="1716">488</cx:pt>
          <cx:pt idx="1717">488</cx:pt>
          <cx:pt idx="1718">488</cx:pt>
          <cx:pt idx="1719">281</cx:pt>
          <cx:pt idx="1720">239</cx:pt>
          <cx:pt idx="1721">204</cx:pt>
          <cx:pt idx="1722">220</cx:pt>
          <cx:pt idx="1723">564</cx:pt>
          <cx:pt idx="1724">211</cx:pt>
          <cx:pt idx="1725">211</cx:pt>
          <cx:pt idx="1726">500</cx:pt>
          <cx:pt idx="1727">172</cx:pt>
          <cx:pt idx="1728">185</cx:pt>
          <cx:pt idx="1729">190</cx:pt>
          <cx:pt idx="1730">269</cx:pt>
          <cx:pt idx="1731">291</cx:pt>
          <cx:pt idx="1732">186</cx:pt>
          <cx:pt idx="1733">458</cx:pt>
          <cx:pt idx="1734">473</cx:pt>
          <cx:pt idx="1735">317</cx:pt>
          <cx:pt idx="1736">516</cx:pt>
          <cx:pt idx="1737">274</cx:pt>
          <cx:pt idx="1738">283</cx:pt>
          <cx:pt idx="1739">502</cx:pt>
          <cx:pt idx="1740">500</cx:pt>
          <cx:pt idx="1741">567</cx:pt>
          <cx:pt idx="1742">172</cx:pt>
          <cx:pt idx="1743">234</cx:pt>
          <cx:pt idx="1744">306</cx:pt>
          <cx:pt idx="1745">432</cx:pt>
          <cx:pt idx="1746">463</cx:pt>
          <cx:pt idx="1747">205</cx:pt>
          <cx:pt idx="1748">313</cx:pt>
          <cx:pt idx="1749">172</cx:pt>
          <cx:pt idx="1750">256</cx:pt>
          <cx:pt idx="1751">572</cx:pt>
          <cx:pt idx="1752">242</cx:pt>
          <cx:pt idx="1753">346</cx:pt>
          <cx:pt idx="1754">254</cx:pt>
          <cx:pt idx="1755">341</cx:pt>
          <cx:pt idx="1756">170</cx:pt>
          <cx:pt idx="1757">178</cx:pt>
          <cx:pt idx="1758">296</cx:pt>
          <cx:pt idx="1759">488</cx:pt>
          <cx:pt idx="1760">170</cx:pt>
          <cx:pt idx="1761">423</cx:pt>
          <cx:pt idx="1762">494</cx:pt>
          <cx:pt idx="1763">486</cx:pt>
          <cx:pt idx="1764">450</cx:pt>
          <cx:pt idx="1765">247</cx:pt>
          <cx:pt idx="1766">505</cx:pt>
          <cx:pt idx="1767">436</cx:pt>
          <cx:pt idx="1768">362</cx:pt>
          <cx:pt idx="1769">359</cx:pt>
          <cx:pt idx="1770">208</cx:pt>
          <cx:pt idx="1771">283</cx:pt>
          <cx:pt idx="1772">184</cx:pt>
          <cx:pt idx="1773">261</cx:pt>
          <cx:pt idx="1774">501</cx:pt>
          <cx:pt idx="1775">317</cx:pt>
          <cx:pt idx="1776">325</cx:pt>
          <cx:pt idx="1777">208</cx:pt>
          <cx:pt idx="1778">482</cx:pt>
          <cx:pt idx="1779">535</cx:pt>
          <cx:pt idx="1780">166</cx:pt>
          <cx:pt idx="1781">309</cx:pt>
          <cx:pt idx="1782">197</cx:pt>
          <cx:pt idx="1783">233</cx:pt>
          <cx:pt idx="1784">382</cx:pt>
          <cx:pt idx="1785">248</cx:pt>
          <cx:pt idx="1786">178</cx:pt>
          <cx:pt idx="1787">383</cx:pt>
          <cx:pt idx="1788">389</cx:pt>
          <cx:pt idx="1789">222</cx:pt>
          <cx:pt idx="1790">346</cx:pt>
          <cx:pt idx="1791">498</cx:pt>
          <cx:pt idx="1792">502</cx:pt>
          <cx:pt idx="1793">492</cx:pt>
          <cx:pt idx="1794">360</cx:pt>
          <cx:pt idx="1795">289</cx:pt>
          <cx:pt idx="1796">347</cx:pt>
          <cx:pt idx="1797">421</cx:pt>
          <cx:pt idx="1798">527</cx:pt>
          <cx:pt idx="1799">292</cx:pt>
          <cx:pt idx="1800">339</cx:pt>
          <cx:pt idx="1801">288</cx:pt>
          <cx:pt idx="1802">297</cx:pt>
          <cx:pt idx="1803">255</cx:pt>
          <cx:pt idx="1804">255</cx:pt>
          <cx:pt idx="1805">275</cx:pt>
          <cx:pt idx="1806">492</cx:pt>
          <cx:pt idx="1807">569</cx:pt>
          <cx:pt idx="1808">331</cx:pt>
          <cx:pt idx="1809">521</cx:pt>
          <cx:pt idx="1810">303</cx:pt>
          <cx:pt idx="1811">354</cx:pt>
          <cx:pt idx="1812">395</cx:pt>
          <cx:pt idx="1813">571</cx:pt>
          <cx:pt idx="1814">574</cx:pt>
          <cx:pt idx="1815">180</cx:pt>
          <cx:pt idx="1816">318</cx:pt>
          <cx:pt idx="1817">268</cx:pt>
          <cx:pt idx="1818">201</cx:pt>
          <cx:pt idx="1819">257</cx:pt>
          <cx:pt idx="1820">229</cx:pt>
          <cx:pt idx="1821">320</cx:pt>
          <cx:pt idx="1822">565</cx:pt>
          <cx:pt idx="1823">415</cx:pt>
          <cx:pt idx="1824">379</cx:pt>
          <cx:pt idx="1825">423</cx:pt>
          <cx:pt idx="1826">155</cx:pt>
          <cx:pt idx="1827">215</cx:pt>
          <cx:pt idx="1828">414</cx:pt>
          <cx:pt idx="1829">409</cx:pt>
          <cx:pt idx="1830">281</cx:pt>
          <cx:pt idx="1831">487</cx:pt>
          <cx:pt idx="1832">232</cx:pt>
          <cx:pt idx="1833">295</cx:pt>
          <cx:pt idx="1834">541</cx:pt>
          <cx:pt idx="1835">166</cx:pt>
          <cx:pt idx="1836">351</cx:pt>
          <cx:pt idx="1837">382</cx:pt>
          <cx:pt idx="1838">402</cx:pt>
          <cx:pt idx="1839">394</cx:pt>
          <cx:pt idx="1840">471</cx:pt>
          <cx:pt idx="1841">523</cx:pt>
          <cx:pt idx="1842">554</cx:pt>
          <cx:pt idx="1843">165</cx:pt>
          <cx:pt idx="1844">520</cx:pt>
          <cx:pt idx="1845">569</cx:pt>
          <cx:pt idx="1846">460</cx:pt>
          <cx:pt idx="1847">227</cx:pt>
          <cx:pt idx="1848">227</cx:pt>
          <cx:pt idx="1849">281</cx:pt>
          <cx:pt idx="1850">269</cx:pt>
          <cx:pt idx="1851">338</cx:pt>
          <cx:pt idx="1852">212</cx:pt>
          <cx:pt idx="1853">217</cx:pt>
          <cx:pt idx="1854">372</cx:pt>
          <cx:pt idx="1855">250</cx:pt>
          <cx:pt idx="1856">317</cx:pt>
          <cx:pt idx="1857">274</cx:pt>
          <cx:pt idx="1858">192</cx:pt>
          <cx:pt idx="1859">157</cx:pt>
          <cx:pt idx="1860">269</cx:pt>
          <cx:pt idx="1861">334</cx:pt>
          <cx:pt idx="1862">355</cx:pt>
          <cx:pt idx="1863">249</cx:pt>
          <cx:pt idx="1864">207</cx:pt>
          <cx:pt idx="1865">171</cx:pt>
          <cx:pt idx="1866">340</cx:pt>
          <cx:pt idx="1867">488</cx:pt>
          <cx:pt idx="1868">201</cx:pt>
          <cx:pt idx="1869">263</cx:pt>
          <cx:pt idx="1870">540</cx:pt>
          <cx:pt idx="1871">500</cx:pt>
          <cx:pt idx="1872">303</cx:pt>
          <cx:pt idx="1873">296</cx:pt>
          <cx:pt idx="1874">305</cx:pt>
          <cx:pt idx="1875">537</cx:pt>
          <cx:pt idx="1876">360</cx:pt>
          <cx:pt idx="1877">256</cx:pt>
          <cx:pt idx="1878">170</cx:pt>
          <cx:pt idx="1879">507</cx:pt>
          <cx:pt idx="1880">274</cx:pt>
          <cx:pt idx="1881">345</cx:pt>
          <cx:pt idx="1882">369</cx:pt>
          <cx:pt idx="1883">341</cx:pt>
          <cx:pt idx="1884">263</cx:pt>
          <cx:pt idx="1885">164</cx:pt>
          <cx:pt idx="1886">463</cx:pt>
          <cx:pt idx="1887">216</cx:pt>
          <cx:pt idx="1888">351</cx:pt>
          <cx:pt idx="1889">306</cx:pt>
          <cx:pt idx="1890">380</cx:pt>
          <cx:pt idx="1891">233</cx:pt>
          <cx:pt idx="1892">246</cx:pt>
          <cx:pt idx="1893">460</cx:pt>
          <cx:pt idx="1894">303</cx:pt>
          <cx:pt idx="1895">230</cx:pt>
          <cx:pt idx="1896">528</cx:pt>
          <cx:pt idx="1897">340</cx:pt>
          <cx:pt idx="1898">528</cx:pt>
          <cx:pt idx="1899">409</cx:pt>
          <cx:pt idx="1900">334</cx:pt>
          <cx:pt idx="1901">404</cx:pt>
          <cx:pt idx="1902">234</cx:pt>
          <cx:pt idx="1903">487</cx:pt>
          <cx:pt idx="1904">460</cx:pt>
          <cx:pt idx="1905">425</cx:pt>
          <cx:pt idx="1906">362</cx:pt>
          <cx:pt idx="1907">382</cx:pt>
          <cx:pt idx="1908">517</cx:pt>
          <cx:pt idx="1909">185</cx:pt>
          <cx:pt idx="1910">159</cx:pt>
          <cx:pt idx="1911">373</cx:pt>
          <cx:pt idx="1912">499</cx:pt>
          <cx:pt idx="1913">212</cx:pt>
          <cx:pt idx="1914">450</cx:pt>
          <cx:pt idx="1915">285</cx:pt>
          <cx:pt idx="1916">494</cx:pt>
          <cx:pt idx="1917">539</cx:pt>
          <cx:pt idx="1918">187</cx:pt>
          <cx:pt idx="1919">156</cx:pt>
          <cx:pt idx="1920">569</cx:pt>
          <cx:pt idx="1921">269</cx:pt>
          <cx:pt idx="1922">355</cx:pt>
          <cx:pt idx="1923">320</cx:pt>
          <cx:pt idx="1924">520</cx:pt>
          <cx:pt idx="1925">218</cx:pt>
          <cx:pt idx="1926">330</cx:pt>
          <cx:pt idx="1927">228</cx:pt>
          <cx:pt idx="1928">450</cx:pt>
          <cx:pt idx="1929">382</cx:pt>
          <cx:pt idx="1930">432</cx:pt>
          <cx:pt idx="1931">172</cx:pt>
          <cx:pt idx="1932">222</cx:pt>
          <cx:pt idx="1933">478</cx:pt>
          <cx:pt idx="1934">310</cx:pt>
          <cx:pt idx="1935">253</cx:pt>
          <cx:pt idx="1936">558</cx:pt>
          <cx:pt idx="1937">158</cx:pt>
          <cx:pt idx="1938">226</cx:pt>
          <cx:pt idx="1939">451</cx:pt>
          <cx:pt idx="1940">199</cx:pt>
          <cx:pt idx="1941">263</cx:pt>
          <cx:pt idx="1942">226</cx:pt>
          <cx:pt idx="1943">565</cx:pt>
          <cx:pt idx="1944">300</cx:pt>
          <cx:pt idx="1945">417</cx:pt>
          <cx:pt idx="1946">344</cx:pt>
          <cx:pt idx="1947">346</cx:pt>
          <cx:pt idx="1948">362</cx:pt>
          <cx:pt idx="1949">417</cx:pt>
          <cx:pt idx="1950">338</cx:pt>
          <cx:pt idx="1951">430</cx:pt>
          <cx:pt idx="1952">199</cx:pt>
          <cx:pt idx="1953">402</cx:pt>
          <cx:pt idx="1954">236</cx:pt>
          <cx:pt idx="1955">565</cx:pt>
          <cx:pt idx="1956">369</cx:pt>
          <cx:pt idx="1957">380</cx:pt>
          <cx:pt idx="1958">257</cx:pt>
          <cx:pt idx="1959">338</cx:pt>
          <cx:pt idx="1960">578</cx:pt>
          <cx:pt idx="1961">276</cx:pt>
          <cx:pt idx="1962">512</cx:pt>
          <cx:pt idx="1963">172</cx:pt>
          <cx:pt idx="1964">476</cx:pt>
          <cx:pt idx="1965">250</cx:pt>
          <cx:pt idx="1966">422</cx:pt>
          <cx:pt idx="1967">158</cx:pt>
          <cx:pt idx="1968">502</cx:pt>
          <cx:pt idx="1969">299</cx:pt>
          <cx:pt idx="1970">278</cx:pt>
          <cx:pt idx="1971">473</cx:pt>
          <cx:pt idx="1972">423</cx:pt>
          <cx:pt idx="1973">271</cx:pt>
          <cx:pt idx="1974">332</cx:pt>
          <cx:pt idx="1975">474</cx:pt>
          <cx:pt idx="1976">178</cx:pt>
          <cx:pt idx="1977">180</cx:pt>
          <cx:pt idx="1978">225</cx:pt>
          <cx:pt idx="1979">479</cx:pt>
          <cx:pt idx="1980">214</cx:pt>
          <cx:pt idx="1981">192</cx:pt>
          <cx:pt idx="1982">464</cx:pt>
          <cx:pt idx="1983">403</cx:pt>
          <cx:pt idx="1984">331</cx:pt>
          <cx:pt idx="1985">577</cx:pt>
          <cx:pt idx="1986">285</cx:pt>
          <cx:pt idx="1987">285</cx:pt>
          <cx:pt idx="1988">180</cx:pt>
          <cx:pt idx="1989">240</cx:pt>
          <cx:pt idx="1990">317</cx:pt>
          <cx:pt idx="1991">190</cx:pt>
          <cx:pt idx="1992">565</cx:pt>
          <cx:pt idx="1993">330</cx:pt>
          <cx:pt idx="1994">332</cx:pt>
          <cx:pt idx="1995">173</cx:pt>
          <cx:pt idx="1996">169</cx:pt>
          <cx:pt idx="1997">382</cx:pt>
          <cx:pt idx="1998">225</cx:pt>
          <cx:pt idx="1999">382</cx:pt>
          <cx:pt idx="2000">446</cx:pt>
          <cx:pt idx="2001">196</cx:pt>
          <cx:pt idx="2002">360</cx:pt>
          <cx:pt idx="2003">304</cx:pt>
          <cx:pt idx="2004">527</cx:pt>
          <cx:pt idx="2005">157</cx:pt>
          <cx:pt idx="2006">166</cx:pt>
          <cx:pt idx="2007">270</cx:pt>
          <cx:pt idx="2008">229</cx:pt>
          <cx:pt idx="2009">144</cx:pt>
          <cx:pt idx="2010">163</cx:pt>
          <cx:pt idx="2011">215</cx:pt>
          <cx:pt idx="2012">477</cx:pt>
          <cx:pt idx="2013">231</cx:pt>
          <cx:pt idx="2014">390</cx:pt>
          <cx:pt idx="2015">253</cx:pt>
          <cx:pt idx="2016">542</cx:pt>
          <cx:pt idx="2017">233</cx:pt>
          <cx:pt idx="2018">228</cx:pt>
          <cx:pt idx="2019">318</cx:pt>
          <cx:pt idx="2020">161</cx:pt>
          <cx:pt idx="2021">542</cx:pt>
          <cx:pt idx="2022">549</cx:pt>
          <cx:pt idx="2023">549</cx:pt>
          <cx:pt idx="2024">327</cx:pt>
          <cx:pt idx="2025">271</cx:pt>
          <cx:pt idx="2026">311</cx:pt>
          <cx:pt idx="2027">189</cx:pt>
          <cx:pt idx="2028">229</cx:pt>
          <cx:pt idx="2029">238</cx:pt>
          <cx:pt idx="2030">579</cx:pt>
          <cx:pt idx="2031">306</cx:pt>
          <cx:pt idx="2032">380</cx:pt>
          <cx:pt idx="2033">544</cx:pt>
          <cx:pt idx="2034">192</cx:pt>
          <cx:pt idx="2035">474</cx:pt>
          <cx:pt idx="2036">359</cx:pt>
          <cx:pt idx="2037">369</cx:pt>
          <cx:pt idx="2038">522</cx:pt>
          <cx:pt idx="2039">315</cx:pt>
          <cx:pt idx="2040">194</cx:pt>
          <cx:pt idx="2041">369</cx:pt>
          <cx:pt idx="2042">479</cx:pt>
          <cx:pt idx="2043">369</cx:pt>
          <cx:pt idx="2044">515</cx:pt>
          <cx:pt idx="2045">390</cx:pt>
          <cx:pt idx="2046">232</cx:pt>
          <cx:pt idx="2047">211</cx:pt>
          <cx:pt idx="2048">396</cx:pt>
          <cx:pt idx="2049">478</cx:pt>
          <cx:pt idx="2050">442</cx:pt>
          <cx:pt idx="2051">525</cx:pt>
          <cx:pt idx="2052">257</cx:pt>
          <cx:pt idx="2053">394</cx:pt>
          <cx:pt idx="2054">291</cx:pt>
          <cx:pt idx="2055">205</cx:pt>
          <cx:pt idx="2056">331</cx:pt>
          <cx:pt idx="2057">491</cx:pt>
          <cx:pt idx="2058">491</cx:pt>
          <cx:pt idx="2059">375</cx:pt>
          <cx:pt idx="2060">330</cx:pt>
          <cx:pt idx="2061">570</cx:pt>
          <cx:pt idx="2062">424</cx:pt>
          <cx:pt idx="2063">166</cx:pt>
          <cx:pt idx="2064">142</cx:pt>
          <cx:pt idx="2065">164</cx:pt>
          <cx:pt idx="2066">376</cx:pt>
          <cx:pt idx="2067">248</cx:pt>
          <cx:pt idx="2068">383</cx:pt>
          <cx:pt idx="2069">324</cx:pt>
          <cx:pt idx="2070">243</cx:pt>
          <cx:pt idx="2071">377</cx:pt>
          <cx:pt idx="2072">523</cx:pt>
          <cx:pt idx="2073">544</cx:pt>
          <cx:pt idx="2074">309</cx:pt>
          <cx:pt idx="2075">256</cx:pt>
          <cx:pt idx="2076">305</cx:pt>
          <cx:pt idx="2077">276</cx:pt>
          <cx:pt idx="2078">541</cx:pt>
          <cx:pt idx="2079">445</cx:pt>
          <cx:pt idx="2080">228</cx:pt>
          <cx:pt idx="2081">390</cx:pt>
          <cx:pt idx="2082">500</cx:pt>
          <cx:pt idx="2083">537</cx:pt>
          <cx:pt idx="2084">236</cx:pt>
          <cx:pt idx="2085">186</cx:pt>
          <cx:pt idx="2086">535</cx:pt>
          <cx:pt idx="2087">262</cx:pt>
          <cx:pt idx="2088">276</cx:pt>
          <cx:pt idx="2089">177</cx:pt>
          <cx:pt idx="2090">236</cx:pt>
          <cx:pt idx="2091">529</cx:pt>
          <cx:pt idx="2092">290</cx:pt>
          <cx:pt idx="2093">213</cx:pt>
          <cx:pt idx="2094">366</cx:pt>
          <cx:pt idx="2095">327</cx:pt>
          <cx:pt idx="2096">467</cx:pt>
          <cx:pt idx="2097">253</cx:pt>
          <cx:pt idx="2098">204</cx:pt>
          <cx:pt idx="2099">274</cx:pt>
          <cx:pt idx="2100">498</cx:pt>
          <cx:pt idx="2101">186</cx:pt>
          <cx:pt idx="2102">305</cx:pt>
          <cx:pt idx="2103">345</cx:pt>
          <cx:pt idx="2104">457</cx:pt>
          <cx:pt idx="2105">361</cx:pt>
          <cx:pt idx="2106">465</cx:pt>
          <cx:pt idx="2107">355</cx:pt>
          <cx:pt idx="2108">290</cx:pt>
          <cx:pt idx="2109">243</cx:pt>
          <cx:pt idx="2110">236</cx:pt>
          <cx:pt idx="2111">544</cx:pt>
          <cx:pt idx="2112">579</cx:pt>
          <cx:pt idx="2113">431</cx:pt>
          <cx:pt idx="2114">432</cx:pt>
          <cx:pt idx="2115">234</cx:pt>
          <cx:pt idx="2116">453</cx:pt>
          <cx:pt idx="2117">361</cx:pt>
          <cx:pt idx="2118">254</cx:pt>
          <cx:pt idx="2119">297</cx:pt>
          <cx:pt idx="2120">361</cx:pt>
          <cx:pt idx="2121">456</cx:pt>
          <cx:pt idx="2122">569</cx:pt>
          <cx:pt idx="2123">504</cx:pt>
          <cx:pt idx="2124">463</cx:pt>
          <cx:pt idx="2125">362</cx:pt>
          <cx:pt idx="2126">343</cx:pt>
          <cx:pt idx="2127">369</cx:pt>
          <cx:pt idx="2128">555</cx:pt>
          <cx:pt idx="2129">534</cx:pt>
          <cx:pt idx="2130">159</cx:pt>
          <cx:pt idx="2131">311</cx:pt>
          <cx:pt idx="2132">312</cx:pt>
          <cx:pt idx="2133">444</cx:pt>
          <cx:pt idx="2134">186</cx:pt>
          <cx:pt idx="2135">341</cx:pt>
          <cx:pt idx="2136">374</cx:pt>
          <cx:pt idx="2137">550</cx:pt>
          <cx:pt idx="2138">346</cx:pt>
          <cx:pt idx="2139">169</cx:pt>
          <cx:pt idx="2140">173</cx:pt>
          <cx:pt idx="2141">186</cx:pt>
          <cx:pt idx="2142">352</cx:pt>
          <cx:pt idx="2143">570</cx:pt>
          <cx:pt idx="2144">360</cx:pt>
          <cx:pt idx="2145">293</cx:pt>
          <cx:pt idx="2146">293</cx:pt>
          <cx:pt idx="2147">229</cx:pt>
          <cx:pt idx="2148">270</cx:pt>
          <cx:pt idx="2149">446</cx:pt>
          <cx:pt idx="2150">402</cx:pt>
          <cx:pt idx="2151">414</cx:pt>
          <cx:pt idx="2152">330</cx:pt>
          <cx:pt idx="2153">190</cx:pt>
          <cx:pt idx="2154">381</cx:pt>
          <cx:pt idx="2155">508</cx:pt>
          <cx:pt idx="2156">366</cx:pt>
          <cx:pt idx="2157">311</cx:pt>
          <cx:pt idx="2158">418</cx:pt>
          <cx:pt idx="2159">317</cx:pt>
          <cx:pt idx="2160">547</cx:pt>
          <cx:pt idx="2161">388</cx:pt>
          <cx:pt idx="2162">473</cx:pt>
          <cx:pt idx="2163">453</cx:pt>
          <cx:pt idx="2164">198</cx:pt>
          <cx:pt idx="2165">576</cx:pt>
          <cx:pt idx="2166">201</cx:pt>
          <cx:pt idx="2167">200</cx:pt>
          <cx:pt idx="2168">170</cx:pt>
          <cx:pt idx="2169">431</cx:pt>
          <cx:pt idx="2170">332</cx:pt>
          <cx:pt idx="2171">212</cx:pt>
          <cx:pt idx="2172">530</cx:pt>
          <cx:pt idx="2173">172</cx:pt>
          <cx:pt idx="2174">185</cx:pt>
          <cx:pt idx="2175">465</cx:pt>
          <cx:pt idx="2176">330</cx:pt>
          <cx:pt idx="2177">542</cx:pt>
          <cx:pt idx="2178">313</cx:pt>
          <cx:pt idx="2179">394</cx:pt>
          <cx:pt idx="2180">334</cx:pt>
          <cx:pt idx="2181">442</cx:pt>
          <cx:pt idx="2182">197</cx:pt>
          <cx:pt idx="2183">288</cx:pt>
          <cx:pt idx="2184">396</cx:pt>
          <cx:pt idx="2185">180</cx:pt>
          <cx:pt idx="2186">362</cx:pt>
          <cx:pt idx="2187">310</cx:pt>
          <cx:pt idx="2188">270</cx:pt>
          <cx:pt idx="2189">177</cx:pt>
          <cx:pt idx="2190">263</cx:pt>
          <cx:pt idx="2191">366</cx:pt>
          <cx:pt idx="2192">411</cx:pt>
          <cx:pt idx="2193">458</cx:pt>
          <cx:pt idx="2194">176</cx:pt>
          <cx:pt idx="2195">535</cx:pt>
          <cx:pt idx="2196">347</cx:pt>
          <cx:pt idx="2197">190</cx:pt>
          <cx:pt idx="2198">409</cx:pt>
          <cx:pt idx="2199">409</cx:pt>
          <cx:pt idx="2200">275</cx:pt>
          <cx:pt idx="2201">345</cx:pt>
          <cx:pt idx="2202">432</cx:pt>
          <cx:pt idx="2203">240</cx:pt>
          <cx:pt idx="2204">192</cx:pt>
          <cx:pt idx="2205">579</cx:pt>
          <cx:pt idx="2206">295</cx:pt>
          <cx:pt idx="2207">308</cx:pt>
          <cx:pt idx="2208">495</cx:pt>
          <cx:pt idx="2209">326</cx:pt>
          <cx:pt idx="2210">542</cx:pt>
          <cx:pt idx="2211">543</cx:pt>
          <cx:pt idx="2212">200</cx:pt>
          <cx:pt idx="2213">445</cx:pt>
          <cx:pt idx="2214">236</cx:pt>
          <cx:pt idx="2215">236</cx:pt>
          <cx:pt idx="2216">377</cx:pt>
          <cx:pt idx="2217">334</cx:pt>
          <cx:pt idx="2218">488</cx:pt>
          <cx:pt idx="2219">477</cx:pt>
          <cx:pt idx="2220">283</cx:pt>
          <cx:pt idx="2221">159</cx:pt>
          <cx:pt idx="2222">460</cx:pt>
          <cx:pt idx="2223">404</cx:pt>
          <cx:pt idx="2224">396</cx:pt>
          <cx:pt idx="2225">304</cx:pt>
          <cx:pt idx="2226">142</cx:pt>
          <cx:pt idx="2227">425</cx:pt>
          <cx:pt idx="2228">186</cx:pt>
          <cx:pt idx="2229">348</cx:pt>
          <cx:pt idx="2230">159</cx:pt>
          <cx:pt idx="2231">215</cx:pt>
          <cx:pt idx="2232">411</cx:pt>
          <cx:pt idx="2233">394</cx:pt>
          <cx:pt idx="2234">200</cx:pt>
          <cx:pt idx="2235">243</cx:pt>
          <cx:pt idx="2236">229</cx:pt>
          <cx:pt idx="2237">355</cx:pt>
          <cx:pt idx="2238">327</cx:pt>
          <cx:pt idx="2239">191</cx:pt>
          <cx:pt idx="2240">351</cx:pt>
          <cx:pt idx="2241">351</cx:pt>
          <cx:pt idx="2242">359</cx:pt>
          <cx:pt idx="2243">355</cx:pt>
          <cx:pt idx="2244">492</cx:pt>
          <cx:pt idx="2245">334</cx:pt>
          <cx:pt idx="2246">409</cx:pt>
          <cx:pt idx="2247">571</cx:pt>
          <cx:pt idx="2248">385</cx:pt>
          <cx:pt idx="2249">498</cx:pt>
          <cx:pt idx="2250">319</cx:pt>
          <cx:pt idx="2251">410</cx:pt>
          <cx:pt idx="2252">459</cx:pt>
          <cx:pt idx="2253">463</cx:pt>
          <cx:pt idx="2254">404</cx:pt>
          <cx:pt idx="2255">327</cx:pt>
          <cx:pt idx="2256">533</cx:pt>
          <cx:pt idx="2257">576</cx:pt>
          <cx:pt idx="2258">476</cx:pt>
          <cx:pt idx="2259">218</cx:pt>
          <cx:pt idx="2260">162</cx:pt>
          <cx:pt idx="2261">463</cx:pt>
          <cx:pt idx="2262">520</cx:pt>
          <cx:pt idx="2263">187</cx:pt>
          <cx:pt idx="2264">341</cx:pt>
          <cx:pt idx="2265">423</cx:pt>
          <cx:pt idx="2266">144</cx:pt>
          <cx:pt idx="2267">375</cx:pt>
          <cx:pt idx="2268">171</cx:pt>
          <cx:pt idx="2269">308</cx:pt>
          <cx:pt idx="2270">162</cx:pt>
          <cx:pt idx="2271">240</cx:pt>
          <cx:pt idx="2272">337</cx:pt>
          <cx:pt idx="2273">297</cx:pt>
          <cx:pt idx="2274">233</cx:pt>
          <cx:pt idx="2275">267</cx:pt>
          <cx:pt idx="2276">313</cx:pt>
          <cx:pt idx="2277">180</cx:pt>
          <cx:pt idx="2278">425</cx:pt>
          <cx:pt idx="2279">215</cx:pt>
          <cx:pt idx="2280">361</cx:pt>
          <cx:pt idx="2281">269</cx:pt>
          <cx:pt idx="2282">229</cx:pt>
          <cx:pt idx="2283">407</cx:pt>
          <cx:pt idx="2284">425</cx:pt>
          <cx:pt idx="2285">400</cx:pt>
          <cx:pt idx="2286">141</cx:pt>
          <cx:pt idx="2287">397</cx:pt>
          <cx:pt idx="2288">397</cx:pt>
          <cx:pt idx="2289">534</cx:pt>
          <cx:pt idx="2290">239</cx:pt>
          <cx:pt idx="2291">501</cx:pt>
          <cx:pt idx="2292">170</cx:pt>
          <cx:pt idx="2293">550</cx:pt>
          <cx:pt idx="2294">513</cx:pt>
          <cx:pt idx="2295">509</cx:pt>
          <cx:pt idx="2296">526</cx:pt>
          <cx:pt idx="2297">488</cx:pt>
          <cx:pt idx="2298">326</cx:pt>
          <cx:pt idx="2299">236</cx:pt>
          <cx:pt idx="2300">453</cx:pt>
          <cx:pt idx="2301">557</cx:pt>
          <cx:pt idx="2302">305</cx:pt>
          <cx:pt idx="2303">567</cx:pt>
          <cx:pt idx="2304">214</cx:pt>
          <cx:pt idx="2305">362</cx:pt>
          <cx:pt idx="2306">478</cx:pt>
          <cx:pt idx="2307">438</cx:pt>
          <cx:pt idx="2308">269</cx:pt>
          <cx:pt idx="2309">360</cx:pt>
          <cx:pt idx="2310">295</cx:pt>
          <cx:pt idx="2311">362</cx:pt>
          <cx:pt idx="2312">184</cx:pt>
          <cx:pt idx="2313">360</cx:pt>
          <cx:pt idx="2314">344</cx:pt>
          <cx:pt idx="2315">319</cx:pt>
          <cx:pt idx="2316">138</cx:pt>
          <cx:pt idx="2317">264</cx:pt>
          <cx:pt idx="2318">225</cx:pt>
          <cx:pt idx="2319">480</cx:pt>
          <cx:pt idx="2320">218</cx:pt>
          <cx:pt idx="2321">171</cx:pt>
          <cx:pt idx="2322">381</cx:pt>
          <cx:pt idx="2323">150</cx:pt>
          <cx:pt idx="2324">214</cx:pt>
          <cx:pt idx="2325">250</cx:pt>
          <cx:pt idx="2326">411</cx:pt>
          <cx:pt idx="2327">470</cx:pt>
          <cx:pt idx="2328">317</cx:pt>
          <cx:pt idx="2329">313</cx:pt>
          <cx:pt idx="2330">507</cx:pt>
          <cx:pt idx="2331">228</cx:pt>
          <cx:pt idx="2332">235</cx:pt>
          <cx:pt idx="2333">142</cx:pt>
          <cx:pt idx="2334">235</cx:pt>
          <cx:pt idx="2335">404</cx:pt>
          <cx:pt idx="2336">240</cx:pt>
          <cx:pt idx="2337">451</cx:pt>
          <cx:pt idx="2338">239</cx:pt>
          <cx:pt idx="2339">190</cx:pt>
          <cx:pt idx="2340">204</cx:pt>
          <cx:pt idx="2341">204</cx:pt>
          <cx:pt idx="2342">232</cx:pt>
          <cx:pt idx="2343">501</cx:pt>
          <cx:pt idx="2344">220</cx:pt>
          <cx:pt idx="2345">298</cx:pt>
          <cx:pt idx="2346">530</cx:pt>
          <cx:pt idx="2347">478</cx:pt>
          <cx:pt idx="2348">439</cx:pt>
          <cx:pt idx="2349">221</cx:pt>
          <cx:pt idx="2350">178</cx:pt>
          <cx:pt idx="2351">369</cx:pt>
          <cx:pt idx="2352">520</cx:pt>
          <cx:pt idx="2353">299</cx:pt>
          <cx:pt idx="2354">480</cx:pt>
          <cx:pt idx="2355">486</cx:pt>
          <cx:pt idx="2356">494</cx:pt>
          <cx:pt idx="2357">361</cx:pt>
          <cx:pt idx="2358">425</cx:pt>
          <cx:pt idx="2359">238</cx:pt>
          <cx:pt idx="2360">242</cx:pt>
          <cx:pt idx="2361">266</cx:pt>
          <cx:pt idx="2362">233</cx:pt>
          <cx:pt idx="2363">411</cx:pt>
          <cx:pt idx="2364">453</cx:pt>
          <cx:pt idx="2365">228</cx:pt>
          <cx:pt idx="2366">550</cx:pt>
          <cx:pt idx="2367">191</cx:pt>
          <cx:pt idx="2368">204</cx:pt>
          <cx:pt idx="2369">311</cx:pt>
          <cx:pt idx="2370">278</cx:pt>
          <cx:pt idx="2371">234</cx:pt>
          <cx:pt idx="2372">291</cx:pt>
          <cx:pt idx="2373">376</cx:pt>
          <cx:pt idx="2374">383</cx:pt>
          <cx:pt idx="2375">313</cx:pt>
          <cx:pt idx="2376">459</cx:pt>
          <cx:pt idx="2377">171</cx:pt>
          <cx:pt idx="2378">306</cx:pt>
          <cx:pt idx="2379">529</cx:pt>
          <cx:pt idx="2380">256</cx:pt>
          <cx:pt idx="2381">558</cx:pt>
          <cx:pt idx="2382">516</cx:pt>
          <cx:pt idx="2383">255</cx:pt>
          <cx:pt idx="2384">198</cx:pt>
          <cx:pt idx="2385">362</cx:pt>
          <cx:pt idx="2386">173</cx:pt>
          <cx:pt idx="2387">346</cx:pt>
          <cx:pt idx="2388">159</cx:pt>
          <cx:pt idx="2389">499</cx:pt>
          <cx:pt idx="2390">357</cx:pt>
          <cx:pt idx="2391">425</cx:pt>
          <cx:pt idx="2392">465</cx:pt>
          <cx:pt idx="2393">432</cx:pt>
          <cx:pt idx="2394">467</cx:pt>
          <cx:pt idx="2395">527</cx:pt>
          <cx:pt idx="2396">194</cx:pt>
          <cx:pt idx="2397">499</cx:pt>
          <cx:pt idx="2398">418</cx:pt>
          <cx:pt idx="2399">276</cx:pt>
          <cx:pt idx="2400">145</cx:pt>
          <cx:pt idx="2401">276</cx:pt>
          <cx:pt idx="2402">276</cx:pt>
          <cx:pt idx="2403">362</cx:pt>
          <cx:pt idx="2404">197</cx:pt>
          <cx:pt idx="2405">229</cx:pt>
          <cx:pt idx="2406">425</cx:pt>
          <cx:pt idx="2407">481</cx:pt>
          <cx:pt idx="2408">194</cx:pt>
          <cx:pt idx="2409">465</cx:pt>
          <cx:pt idx="2410">446</cx:pt>
          <cx:pt idx="2411">446</cx:pt>
          <cx:pt idx="2412">488</cx:pt>
          <cx:pt idx="2413">530</cx:pt>
          <cx:pt idx="2414">556</cx:pt>
          <cx:pt idx="2415">444</cx:pt>
          <cx:pt idx="2416">173</cx:pt>
          <cx:pt idx="2417">184</cx:pt>
          <cx:pt idx="2418">246</cx:pt>
          <cx:pt idx="2419">242</cx:pt>
          <cx:pt idx="2420">136</cx:pt>
          <cx:pt idx="2421">170</cx:pt>
          <cx:pt idx="2422">498</cx:pt>
          <cx:pt idx="2423">443</cx:pt>
          <cx:pt idx="2424">409</cx:pt>
          <cx:pt idx="2425">411</cx:pt>
          <cx:pt idx="2426">457</cx:pt>
          <cx:pt idx="2427">319</cx:pt>
          <cx:pt idx="2428">425</cx:pt>
          <cx:pt idx="2429">438</cx:pt>
          <cx:pt idx="2430">288</cx:pt>
          <cx:pt idx="2431">212</cx:pt>
          <cx:pt idx="2432">409</cx:pt>
          <cx:pt idx="2433">466</cx:pt>
          <cx:pt idx="2434">236</cx:pt>
          <cx:pt idx="2435">302</cx:pt>
          <cx:pt idx="2436">173</cx:pt>
          <cx:pt idx="2437">299</cx:pt>
          <cx:pt idx="2438">276</cx:pt>
          <cx:pt idx="2439">467</cx:pt>
          <cx:pt idx="2440">508</cx:pt>
          <cx:pt idx="2441">451</cx:pt>
          <cx:pt idx="2442">228</cx:pt>
          <cx:pt idx="2443">312</cx:pt>
          <cx:pt idx="2444">324</cx:pt>
          <cx:pt idx="2445">562</cx:pt>
          <cx:pt idx="2446">204</cx:pt>
          <cx:pt idx="2447">543</cx:pt>
          <cx:pt idx="2448">424</cx:pt>
          <cx:pt idx="2449">281</cx:pt>
          <cx:pt idx="2450">516</cx:pt>
          <cx:pt idx="2451">453</cx:pt>
          <cx:pt idx="2452">348</cx:pt>
          <cx:pt idx="2453">292</cx:pt>
          <cx:pt idx="2454">254</cx:pt>
          <cx:pt idx="2455">271</cx:pt>
          <cx:pt idx="2456">255</cx:pt>
          <cx:pt idx="2457">479</cx:pt>
          <cx:pt idx="2458">159</cx:pt>
          <cx:pt idx="2459">292</cx:pt>
          <cx:pt idx="2460">257</cx:pt>
          <cx:pt idx="2461">367</cx:pt>
          <cx:pt idx="2462">347</cx:pt>
          <cx:pt idx="2463">310</cx:pt>
          <cx:pt idx="2464">564</cx:pt>
          <cx:pt idx="2465">332</cx:pt>
          <cx:pt idx="2466">190</cx:pt>
          <cx:pt idx="2467">306</cx:pt>
          <cx:pt idx="2468">172</cx:pt>
          <cx:pt idx="2469">178</cx:pt>
          <cx:pt idx="2470">150</cx:pt>
          <cx:pt idx="2471">375</cx:pt>
          <cx:pt idx="2472">375</cx:pt>
          <cx:pt idx="2473">215</cx:pt>
          <cx:pt idx="2474">291</cx:pt>
          <cx:pt idx="2475">504</cx:pt>
          <cx:pt idx="2476">208</cx:pt>
          <cx:pt idx="2477">465</cx:pt>
          <cx:pt idx="2478">257</cx:pt>
          <cx:pt idx="2479">235</cx:pt>
          <cx:pt idx="2480">243</cx:pt>
          <cx:pt idx="2481">185</cx:pt>
          <cx:pt idx="2482">498</cx:pt>
          <cx:pt idx="2483">544</cx:pt>
          <cx:pt idx="2484">548</cx:pt>
          <cx:pt idx="2485">540</cx:pt>
          <cx:pt idx="2486">295</cx:pt>
          <cx:pt idx="2487">164</cx:pt>
          <cx:pt idx="2488">166</cx:pt>
          <cx:pt idx="2489">152</cx:pt>
          <cx:pt idx="2490">336</cx:pt>
          <cx:pt idx="2491">452</cx:pt>
          <cx:pt idx="2492">143</cx:pt>
          <cx:pt idx="2493">569</cx:pt>
          <cx:pt idx="2494">564</cx:pt>
          <cx:pt idx="2495">166</cx:pt>
          <cx:pt idx="2496">522</cx:pt>
          <cx:pt idx="2497">164</cx:pt>
          <cx:pt idx="2498">535</cx:pt>
          <cx:pt idx="2499">157</cx:pt>
          <cx:pt idx="2500">187</cx:pt>
          <cx:pt idx="2501">466</cx:pt>
          <cx:pt idx="2502">432</cx:pt>
          <cx:pt idx="2503">421</cx:pt>
          <cx:pt idx="2504">183</cx:pt>
          <cx:pt idx="2505">243</cx:pt>
          <cx:pt idx="2506">171</cx:pt>
          <cx:pt idx="2507">208</cx:pt>
          <cx:pt idx="2508">425</cx:pt>
          <cx:pt idx="2509">481</cx:pt>
          <cx:pt idx="2510">159</cx:pt>
          <cx:pt idx="2511">404</cx:pt>
          <cx:pt idx="2512">159</cx:pt>
          <cx:pt idx="2513">296</cx:pt>
          <cx:pt idx="2514">355</cx:pt>
          <cx:pt idx="2515">527</cx:pt>
          <cx:pt idx="2516">549</cx:pt>
          <cx:pt idx="2517">184</cx:pt>
          <cx:pt idx="2518">324</cx:pt>
          <cx:pt idx="2519">464</cx:pt>
          <cx:pt idx="2520">336</cx:pt>
          <cx:pt idx="2521">494</cx:pt>
          <cx:pt idx="2522">460</cx:pt>
          <cx:pt idx="2523">263</cx:pt>
          <cx:pt idx="2524">163</cx:pt>
          <cx:pt idx="2525">292</cx:pt>
          <cx:pt idx="2526">243</cx:pt>
          <cx:pt idx="2527">367</cx:pt>
          <cx:pt idx="2528">304</cx:pt>
          <cx:pt idx="2529">157</cx:pt>
          <cx:pt idx="2530">431</cx:pt>
          <cx:pt idx="2531">404</cx:pt>
          <cx:pt idx="2532">310</cx:pt>
          <cx:pt idx="2533">219</cx:pt>
          <cx:pt idx="2534">537</cx:pt>
          <cx:pt idx="2535">243</cx:pt>
          <cx:pt idx="2536">533</cx:pt>
          <cx:pt idx="2537">467</cx:pt>
          <cx:pt idx="2538">499</cx:pt>
          <cx:pt idx="2539">409</cx:pt>
          <cx:pt idx="2540">390</cx:pt>
          <cx:pt idx="2541">198</cx:pt>
          <cx:pt idx="2542">395</cx:pt>
          <cx:pt idx="2543">283</cx:pt>
          <cx:pt idx="2544">359</cx:pt>
          <cx:pt idx="2545">416</cx:pt>
          <cx:pt idx="2546">353</cx:pt>
          <cx:pt idx="2547">274</cx:pt>
          <cx:pt idx="2548">345</cx:pt>
          <cx:pt idx="2549">313</cx:pt>
          <cx:pt idx="2550">323</cx:pt>
          <cx:pt idx="2551">176</cx:pt>
          <cx:pt idx="2552">361</cx:pt>
          <cx:pt idx="2553">297</cx:pt>
          <cx:pt idx="2554">267</cx:pt>
          <cx:pt idx="2555">550</cx:pt>
          <cx:pt idx="2556">334</cx:pt>
          <cx:pt idx="2557">400</cx:pt>
          <cx:pt idx="2558">418</cx:pt>
          <cx:pt idx="2559">289</cx:pt>
          <cx:pt idx="2560">254</cx:pt>
          <cx:pt idx="2561">425</cx:pt>
          <cx:pt idx="2562">478</cx:pt>
          <cx:pt idx="2563">446</cx:pt>
          <cx:pt idx="2564">219</cx:pt>
          <cx:pt idx="2565">232</cx:pt>
          <cx:pt idx="2566">499</cx:pt>
          <cx:pt idx="2567">227</cx:pt>
          <cx:pt idx="2568">232</cx:pt>
          <cx:pt idx="2569">502</cx:pt>
          <cx:pt idx="2570">425</cx:pt>
          <cx:pt idx="2571">263</cx:pt>
          <cx:pt idx="2572">263</cx:pt>
          <cx:pt idx="2573">180</cx:pt>
          <cx:pt idx="2574">242</cx:pt>
          <cx:pt idx="2575">297</cx:pt>
          <cx:pt idx="2576">537</cx:pt>
          <cx:pt idx="2577">501</cx:pt>
          <cx:pt idx="2578">241</cx:pt>
          <cx:pt idx="2579">193</cx:pt>
          <cx:pt idx="2580">369</cx:pt>
          <cx:pt idx="2581">348</cx:pt>
          <cx:pt idx="2582">256</cx:pt>
          <cx:pt idx="2583">375</cx:pt>
          <cx:pt idx="2584">424</cx:pt>
          <cx:pt idx="2585">172</cx:pt>
          <cx:pt idx="2586">486</cx:pt>
          <cx:pt idx="2587">204</cx:pt>
          <cx:pt idx="2588">565</cx:pt>
          <cx:pt idx="2589">464</cx:pt>
          <cx:pt idx="2590">198</cx:pt>
          <cx:pt idx="2591">317</cx:pt>
          <cx:pt idx="2592">194</cx:pt>
          <cx:pt idx="2593">544</cx:pt>
          <cx:pt idx="2594">424</cx:pt>
          <cx:pt idx="2595">494</cx:pt>
          <cx:pt idx="2596">255</cx:pt>
          <cx:pt idx="2597">152</cx:pt>
          <cx:pt idx="2598">508</cx:pt>
          <cx:pt idx="2599">520</cx:pt>
          <cx:pt idx="2600">533</cx:pt>
          <cx:pt idx="2601">376</cx:pt>
          <cx:pt idx="2602">297</cx:pt>
          <cx:pt idx="2603">445</cx:pt>
          <cx:pt idx="2604">337</cx:pt>
          <cx:pt idx="2605">424</cx:pt>
          <cx:pt idx="2606">187</cx:pt>
          <cx:pt idx="2607">435</cx:pt>
          <cx:pt idx="2608">422</cx:pt>
          <cx:pt idx="2609">465</cx:pt>
          <cx:pt idx="2610">334</cx:pt>
          <cx:pt idx="2611">287</cx:pt>
          <cx:pt idx="2612">156</cx:pt>
          <cx:pt idx="2613">481</cx:pt>
          <cx:pt idx="2614">157</cx:pt>
          <cx:pt idx="2615">241</cx:pt>
          <cx:pt idx="2616">241</cx:pt>
          <cx:pt idx="2617">222</cx:pt>
          <cx:pt idx="2618">460</cx:pt>
          <cx:pt idx="2619">474</cx:pt>
          <cx:pt idx="2620">344</cx:pt>
          <cx:pt idx="2621">492</cx:pt>
          <cx:pt idx="2622">465</cx:pt>
          <cx:pt idx="2623">325</cx:pt>
          <cx:pt idx="2624">325</cx:pt>
          <cx:pt idx="2625">471</cx:pt>
          <cx:pt idx="2626">553</cx:pt>
          <cx:pt idx="2627">156</cx:pt>
          <cx:pt idx="2628">273</cx:pt>
          <cx:pt idx="2629">339</cx:pt>
          <cx:pt idx="2630">242</cx:pt>
          <cx:pt idx="2631">309</cx:pt>
          <cx:pt idx="2632">495</cx:pt>
          <cx:pt idx="2633">421</cx:pt>
          <cx:pt idx="2634">458</cx:pt>
          <cx:pt idx="2635">205</cx:pt>
          <cx:pt idx="2636">421</cx:pt>
          <cx:pt idx="2637">466</cx:pt>
          <cx:pt idx="2638">444</cx:pt>
          <cx:pt idx="2639">201</cx:pt>
          <cx:pt idx="2640">164</cx:pt>
          <cx:pt idx="2641">164</cx:pt>
          <cx:pt idx="2642">230</cx:pt>
          <cx:pt idx="2643">443</cx:pt>
          <cx:pt idx="2644">334</cx:pt>
          <cx:pt idx="2645">544</cx:pt>
          <cx:pt idx="2646">411</cx:pt>
          <cx:pt idx="2647">466</cx:pt>
          <cx:pt idx="2648">178</cx:pt>
          <cx:pt idx="2649">150</cx:pt>
          <cx:pt idx="2650">144</cx:pt>
          <cx:pt idx="2651">345</cx:pt>
          <cx:pt idx="2652">143</cx:pt>
          <cx:pt idx="2653">471</cx:pt>
          <cx:pt idx="2654">236</cx:pt>
          <cx:pt idx="2655">431</cx:pt>
          <cx:pt idx="2656">249</cx:pt>
          <cx:pt idx="2657">465</cx:pt>
          <cx:pt idx="2658">390</cx:pt>
          <cx:pt idx="2659">344</cx:pt>
          <cx:pt idx="2660">160</cx:pt>
          <cx:pt idx="2661">435</cx:pt>
          <cx:pt idx="2662">351</cx:pt>
          <cx:pt idx="2663">516</cx:pt>
          <cx:pt idx="2664">227</cx:pt>
          <cx:pt idx="2665">156</cx:pt>
          <cx:pt idx="2666">240</cx:pt>
          <cx:pt idx="2667">206</cx:pt>
          <cx:pt idx="2668">199</cx:pt>
          <cx:pt idx="2669">199</cx:pt>
          <cx:pt idx="2670">383</cx:pt>
          <cx:pt idx="2671">417</cx:pt>
          <cx:pt idx="2672">579</cx:pt>
          <cx:pt idx="2673">467</cx:pt>
          <cx:pt idx="2674">243</cx:pt>
          <cx:pt idx="2675">341</cx:pt>
          <cx:pt idx="2676">222</cx:pt>
          <cx:pt idx="2677">485</cx:pt>
          <cx:pt idx="2678">170</cx:pt>
          <cx:pt idx="2679">436</cx:pt>
          <cx:pt idx="2680">352</cx:pt>
          <cx:pt idx="2681">515</cx:pt>
          <cx:pt idx="2682">465</cx:pt>
          <cx:pt idx="2683">265</cx:pt>
          <cx:pt idx="2684">488</cx:pt>
          <cx:pt idx="2685">555</cx:pt>
          <cx:pt idx="2686">361</cx:pt>
          <cx:pt idx="2687">194</cx:pt>
          <cx:pt idx="2688">177</cx:pt>
          <cx:pt idx="2689">322</cx:pt>
          <cx:pt idx="2690">543</cx:pt>
          <cx:pt idx="2691">470</cx:pt>
          <cx:pt idx="2692">481</cx:pt>
          <cx:pt idx="2693">226</cx:pt>
          <cx:pt idx="2694">539</cx:pt>
          <cx:pt idx="2695">177</cx:pt>
          <cx:pt idx="2696">422</cx:pt>
          <cx:pt idx="2697">191</cx:pt>
          <cx:pt idx="2698">319</cx:pt>
          <cx:pt idx="2699">180</cx:pt>
          <cx:pt idx="2700">402</cx:pt>
          <cx:pt idx="2701">150</cx:pt>
          <cx:pt idx="2702">241</cx:pt>
          <cx:pt idx="2703">250</cx:pt>
          <cx:pt idx="2704">221</cx:pt>
          <cx:pt idx="2705">389</cx:pt>
          <cx:pt idx="2706">291</cx:pt>
          <cx:pt idx="2707">186</cx:pt>
          <cx:pt idx="2708">159</cx:pt>
          <cx:pt idx="2709">487</cx:pt>
          <cx:pt idx="2710">437</cx:pt>
          <cx:pt idx="2711">184</cx:pt>
          <cx:pt idx="2712">173</cx:pt>
          <cx:pt idx="2713">563</cx:pt>
          <cx:pt idx="2714">353</cx:pt>
          <cx:pt idx="2715">432</cx:pt>
          <cx:pt idx="2716">432</cx:pt>
          <cx:pt idx="2717">296</cx:pt>
          <cx:pt idx="2718">480</cx:pt>
          <cx:pt idx="2719">548</cx:pt>
          <cx:pt idx="2720">192</cx:pt>
          <cx:pt idx="2721">387</cx:pt>
          <cx:pt idx="2722">474</cx:pt>
          <cx:pt idx="2723">246</cx:pt>
          <cx:pt idx="2724">415</cx:pt>
          <cx:pt idx="2725">340</cx:pt>
          <cx:pt idx="2726">215</cx:pt>
          <cx:pt idx="2727">563</cx:pt>
          <cx:pt idx="2728">406</cx:pt>
          <cx:pt idx="2729">367</cx:pt>
          <cx:pt idx="2730">267</cx:pt>
          <cx:pt idx="2731">243</cx:pt>
          <cx:pt idx="2732">334</cx:pt>
          <cx:pt idx="2733">474</cx:pt>
          <cx:pt idx="2734">285</cx:pt>
          <cx:pt idx="2735">163</cx:pt>
          <cx:pt idx="2736">256</cx:pt>
          <cx:pt idx="2737">192</cx:pt>
          <cx:pt idx="2738">302</cx:pt>
          <cx:pt idx="2739">332</cx:pt>
          <cx:pt idx="2740">332</cx:pt>
          <cx:pt idx="2741">170</cx:pt>
          <cx:pt idx="2742">416</cx:pt>
          <cx:pt idx="2743">250</cx:pt>
          <cx:pt idx="2744">253</cx:pt>
          <cx:pt idx="2745">353</cx:pt>
          <cx:pt idx="2746">417</cx:pt>
          <cx:pt idx="2747">513</cx:pt>
          <cx:pt idx="2748">372</cx:pt>
          <cx:pt idx="2749">334</cx:pt>
          <cx:pt idx="2750">418</cx:pt>
          <cx:pt idx="2751">435</cx:pt>
          <cx:pt idx="2752">543</cx:pt>
          <cx:pt idx="2753">276</cx:pt>
          <cx:pt idx="2754">169</cx:pt>
          <cx:pt idx="2755">330</cx:pt>
          <cx:pt idx="2756">291</cx:pt>
          <cx:pt idx="2757">527</cx:pt>
          <cx:pt idx="2758">257</cx:pt>
          <cx:pt idx="2759">235</cx:pt>
          <cx:pt idx="2760">509</cx:pt>
          <cx:pt idx="2761">352</cx:pt>
          <cx:pt idx="2762">248</cx:pt>
          <cx:pt idx="2763">483</cx:pt>
          <cx:pt idx="2764">445</cx:pt>
          <cx:pt idx="2765">268</cx:pt>
          <cx:pt idx="2766">262</cx:pt>
          <cx:pt idx="2767">512</cx:pt>
          <cx:pt idx="2768">413</cx:pt>
          <cx:pt idx="2769">494</cx:pt>
          <cx:pt idx="2770">399</cx:pt>
          <cx:pt idx="2771">180</cx:pt>
          <cx:pt idx="2772">394</cx:pt>
          <cx:pt idx="2773">304</cx:pt>
          <cx:pt idx="2774">543</cx:pt>
          <cx:pt idx="2775">179</cx:pt>
          <cx:pt idx="2776">233</cx:pt>
          <cx:pt idx="2777">537</cx:pt>
          <cx:pt idx="2778">345</cx:pt>
          <cx:pt idx="2779">201</cx:pt>
          <cx:pt idx="2780">383</cx:pt>
          <cx:pt idx="2781">354</cx:pt>
          <cx:pt idx="2782">248</cx:pt>
          <cx:pt idx="2783">479</cx:pt>
          <cx:pt idx="2784">211</cx:pt>
          <cx:pt idx="2785">234</cx:pt>
          <cx:pt idx="2786">242</cx:pt>
          <cx:pt idx="2787">341</cx:pt>
          <cx:pt idx="2788">190</cx:pt>
          <cx:pt idx="2789">199</cx:pt>
          <cx:pt idx="2790">380</cx:pt>
          <cx:pt idx="2791">296</cx:pt>
          <cx:pt idx="2792">312</cx:pt>
          <cx:pt idx="2793">541</cx:pt>
          <cx:pt idx="2794">345</cx:pt>
          <cx:pt idx="2795">418</cx:pt>
          <cx:pt idx="2796">317</cx:pt>
          <cx:pt idx="2797">302</cx:pt>
          <cx:pt idx="2798">260</cx:pt>
          <cx:pt idx="2799">159</cx:pt>
          <cx:pt idx="2800">215</cx:pt>
          <cx:pt idx="2801">211</cx:pt>
          <cx:pt idx="2802">240</cx:pt>
          <cx:pt idx="2803">354</cx:pt>
          <cx:pt idx="2804">487</cx:pt>
          <cx:pt idx="2805">228</cx:pt>
          <cx:pt idx="2806">165</cx:pt>
          <cx:pt idx="2807">275</cx:pt>
          <cx:pt idx="2808">557</cx:pt>
          <cx:pt idx="2809">173</cx:pt>
          <cx:pt idx="2810">344</cx:pt>
          <cx:pt idx="2811">528</cx:pt>
          <cx:pt idx="2812">576</cx:pt>
          <cx:pt idx="2813">345</cx:pt>
          <cx:pt idx="2814">325</cx:pt>
          <cx:pt idx="2815">367</cx:pt>
          <cx:pt idx="2816">501</cx:pt>
          <cx:pt idx="2817">403</cx:pt>
          <cx:pt idx="2818">193</cx:pt>
          <cx:pt idx="2819">325</cx:pt>
          <cx:pt idx="2820">292</cx:pt>
          <cx:pt idx="2821">324</cx:pt>
          <cx:pt idx="2822">275</cx:pt>
          <cx:pt idx="2823">462</cx:pt>
          <cx:pt idx="2824">430</cx:pt>
          <cx:pt idx="2825">397</cx:pt>
          <cx:pt idx="2826">283</cx:pt>
          <cx:pt idx="2827">439</cx:pt>
          <cx:pt idx="2828">465</cx:pt>
          <cx:pt idx="2829">270</cx:pt>
          <cx:pt idx="2830">380</cx:pt>
          <cx:pt idx="2831">457</cx:pt>
          <cx:pt idx="2832">411</cx:pt>
          <cx:pt idx="2833">544</cx:pt>
          <cx:pt idx="2834">354</cx:pt>
          <cx:pt idx="2835">396</cx:pt>
          <cx:pt idx="2836">373</cx:pt>
          <cx:pt idx="2837">198</cx:pt>
          <cx:pt idx="2838">270</cx:pt>
          <cx:pt idx="2839">310</cx:pt>
          <cx:pt idx="2840">519</cx:pt>
          <cx:pt idx="2841">263</cx:pt>
          <cx:pt idx="2842">515</cx:pt>
          <cx:pt idx="2843">213</cx:pt>
          <cx:pt idx="2844">383</cx:pt>
          <cx:pt idx="2845">304</cx:pt>
          <cx:pt idx="2846">355</cx:pt>
          <cx:pt idx="2847">320</cx:pt>
          <cx:pt idx="2848">320</cx:pt>
          <cx:pt idx="2849">418</cx:pt>
          <cx:pt idx="2850">488</cx:pt>
          <cx:pt idx="2851">558</cx:pt>
          <cx:pt idx="2852">460</cx:pt>
          <cx:pt idx="2853">222</cx:pt>
          <cx:pt idx="2854">568</cx:pt>
          <cx:pt idx="2855">205</cx:pt>
          <cx:pt idx="2856">422</cx:pt>
          <cx:pt idx="2857">409</cx:pt>
          <cx:pt idx="2858">551</cx:pt>
          <cx:pt idx="2859">299</cx:pt>
          <cx:pt idx="2860">535</cx:pt>
          <cx:pt idx="2861">180</cx:pt>
          <cx:pt idx="2862">250</cx:pt>
          <cx:pt idx="2863">480</cx:pt>
          <cx:pt idx="2864">372</cx:pt>
          <cx:pt idx="2865">367</cx:pt>
          <cx:pt idx="2866">225</cx:pt>
          <cx:pt idx="2867">473</cx:pt>
          <cx:pt idx="2868">224</cx:pt>
          <cx:pt idx="2869">214</cx:pt>
          <cx:pt idx="2870">430</cx:pt>
          <cx:pt idx="2871">233</cx:pt>
          <cx:pt idx="2872">282</cx:pt>
          <cx:pt idx="2873">326</cx:pt>
          <cx:pt idx="2874">313</cx:pt>
          <cx:pt idx="2875">331</cx:pt>
          <cx:pt idx="2876">403</cx:pt>
          <cx:pt idx="2877">180</cx:pt>
          <cx:pt idx="2878">214</cx:pt>
          <cx:pt idx="2879">383</cx:pt>
          <cx:pt idx="2880">540</cx:pt>
          <cx:pt idx="2881">540</cx:pt>
          <cx:pt idx="2882">444</cx:pt>
          <cx:pt idx="2883">452</cx:pt>
          <cx:pt idx="2884">380</cx:pt>
          <cx:pt idx="2885">152</cx:pt>
          <cx:pt idx="2886">242</cx:pt>
          <cx:pt idx="2887">306</cx:pt>
          <cx:pt idx="2888">172</cx:pt>
          <cx:pt idx="2889">229</cx:pt>
          <cx:pt idx="2890">325</cx:pt>
          <cx:pt idx="2891">318</cx:pt>
          <cx:pt idx="2892">560</cx:pt>
          <cx:pt idx="2893">284</cx:pt>
          <cx:pt idx="2894">163</cx:pt>
          <cx:pt idx="2895">235</cx:pt>
          <cx:pt idx="2896">136</cx:pt>
          <cx:pt idx="2897">320</cx:pt>
          <cx:pt idx="2898">332</cx:pt>
          <cx:pt idx="2899">304</cx:pt>
          <cx:pt idx="2900">312</cx:pt>
          <cx:pt idx="2901">312</cx:pt>
          <cx:pt idx="2902">260</cx:pt>
          <cx:pt idx="2903">220</cx:pt>
          <cx:pt idx="2904">495</cx:pt>
          <cx:pt idx="2905">350</cx:pt>
          <cx:pt idx="2906">317</cx:pt>
          <cx:pt idx="2907">267</cx:pt>
          <cx:pt idx="2908">176</cx:pt>
          <cx:pt idx="2909">508</cx:pt>
          <cx:pt idx="2910">157</cx:pt>
          <cx:pt idx="2911">171</cx:pt>
          <cx:pt idx="2912">212</cx:pt>
          <cx:pt idx="2913">460</cx:pt>
          <cx:pt idx="2914">558</cx:pt>
          <cx:pt idx="2915">360</cx:pt>
          <cx:pt idx="2916">465</cx:pt>
          <cx:pt idx="2917">379</cx:pt>
          <cx:pt idx="2918">337</cx:pt>
          <cx:pt idx="2919">302</cx:pt>
          <cx:pt idx="2920">229</cx:pt>
          <cx:pt idx="2921">229</cx:pt>
          <cx:pt idx="2922">458</cx:pt>
          <cx:pt idx="2923">540</cx:pt>
          <cx:pt idx="2924">339</cx:pt>
          <cx:pt idx="2925">471</cx:pt>
          <cx:pt idx="2926">474</cx:pt>
          <cx:pt idx="2927">526</cx:pt>
          <cx:pt idx="2928">523</cx:pt>
          <cx:pt idx="2929">269</cx:pt>
          <cx:pt idx="2930">411</cx:pt>
          <cx:pt idx="2931">185</cx:pt>
          <cx:pt idx="2932">173</cx:pt>
          <cx:pt idx="2933">457</cx:pt>
          <cx:pt idx="2934">334</cx:pt>
          <cx:pt idx="2935">166</cx:pt>
          <cx:pt idx="2936">339</cx:pt>
          <cx:pt idx="2937">444</cx:pt>
          <cx:pt idx="2938">480</cx:pt>
          <cx:pt idx="2939">276</cx:pt>
          <cx:pt idx="2940">520</cx:pt>
          <cx:pt idx="2941">180</cx:pt>
          <cx:pt idx="2942">173</cx:pt>
          <cx:pt idx="2943">360</cx:pt>
          <cx:pt idx="2944">312</cx:pt>
          <cx:pt idx="2945">456</cx:pt>
          <cx:pt idx="2946">379</cx:pt>
          <cx:pt idx="2947">269</cx:pt>
          <cx:pt idx="2948">408</cx:pt>
          <cx:pt idx="2949">295</cx:pt>
          <cx:pt idx="2950">436</cx:pt>
          <cx:pt idx="2951">361</cx:pt>
          <cx:pt idx="2952">451</cx:pt>
          <cx:pt idx="2953">178</cx:pt>
          <cx:pt idx="2954">398</cx:pt>
          <cx:pt idx="2955">488</cx:pt>
          <cx:pt idx="2956">178</cx:pt>
          <cx:pt idx="2957">176</cx:pt>
          <cx:pt idx="2958">362</cx:pt>
          <cx:pt idx="2959">248</cx:pt>
          <cx:pt idx="2960">513</cx:pt>
          <cx:pt idx="2961">558</cx:pt>
          <cx:pt idx="2962">450</cx:pt>
          <cx:pt idx="2963">388</cx:pt>
          <cx:pt idx="2964">340</cx:pt>
          <cx:pt idx="2965">347</cx:pt>
          <cx:pt idx="2966">227</cx:pt>
          <cx:pt idx="2967">222</cx:pt>
          <cx:pt idx="2968">227</cx:pt>
          <cx:pt idx="2969">311</cx:pt>
          <cx:pt idx="2970">383</cx:pt>
          <cx:pt idx="2971">404</cx:pt>
          <cx:pt idx="2972">243</cx:pt>
          <cx:pt idx="2973">213</cx:pt>
          <cx:pt idx="2974">374</cx:pt>
          <cx:pt idx="2975">310</cx:pt>
          <cx:pt idx="2976">190</cx:pt>
          <cx:pt idx="2977">173</cx:pt>
          <cx:pt idx="2978">199</cx:pt>
          <cx:pt idx="2979">498</cx:pt>
          <cx:pt idx="2980">295</cx:pt>
          <cx:pt idx="2981">243</cx:pt>
          <cx:pt idx="2982">201</cx:pt>
          <cx:pt idx="2983">348</cx:pt>
          <cx:pt idx="2984">464</cx:pt>
          <cx:pt idx="2985">389</cx:pt>
          <cx:pt idx="2986">449</cx:pt>
          <cx:pt idx="2987">157</cx:pt>
          <cx:pt idx="2988">439</cx:pt>
          <cx:pt idx="2989">334</cx:pt>
          <cx:pt idx="2990">345</cx:pt>
          <cx:pt idx="2991">239</cx:pt>
          <cx:pt idx="2992">382</cx:pt>
          <cx:pt idx="2993">282</cx:pt>
          <cx:pt idx="2994">528</cx:pt>
          <cx:pt idx="2995">235</cx:pt>
          <cx:pt idx="2996">522</cx:pt>
          <cx:pt idx="2997">533</cx:pt>
          <cx:pt idx="2998">495</cx:pt>
          <cx:pt idx="2999">578</cx:pt>
          <cx:pt idx="3000">200</cx:pt>
          <cx:pt idx="3001">297</cx:pt>
          <cx:pt idx="3002">229</cx:pt>
          <cx:pt idx="3003">520</cx:pt>
          <cx:pt idx="3004">143</cx:pt>
          <cx:pt idx="3005">437</cx:pt>
          <cx:pt idx="3006">348</cx:pt>
          <cx:pt idx="3007">306</cx:pt>
          <cx:pt idx="3008">462</cx:pt>
          <cx:pt idx="3009">387</cx:pt>
          <cx:pt idx="3010">445</cx:pt>
          <cx:pt idx="3011">382</cx:pt>
          <cx:pt idx="3012">393</cx:pt>
          <cx:pt idx="3013">421</cx:pt>
          <cx:pt idx="3014">515</cx:pt>
          <cx:pt idx="3015">150</cx:pt>
          <cx:pt idx="3016">322</cx:pt>
          <cx:pt idx="3017">394</cx:pt>
          <cx:pt idx="3018">275</cx:pt>
          <cx:pt idx="3019">326</cx:pt>
          <cx:pt idx="3020">326</cx:pt>
          <cx:pt idx="3021">501</cx:pt>
          <cx:pt idx="3022">515</cx:pt>
          <cx:pt idx="3023">495</cx:pt>
          <cx:pt idx="3024">373</cx:pt>
          <cx:pt idx="3025">250</cx:pt>
          <cx:pt idx="3026">371</cx:pt>
          <cx:pt idx="3027">233</cx:pt>
          <cx:pt idx="3028">206</cx:pt>
          <cx:pt idx="3029">229</cx:pt>
          <cx:pt idx="3030">332</cx:pt>
          <cx:pt idx="3031">184</cx:pt>
          <cx:pt idx="3032">505</cx:pt>
          <cx:pt idx="3033">299</cx:pt>
          <cx:pt idx="3034">254</cx:pt>
          <cx:pt idx="3035">229</cx:pt>
          <cx:pt idx="3036">229</cx:pt>
          <cx:pt idx="3037">416</cx:pt>
          <cx:pt idx="3038">501</cx:pt>
          <cx:pt idx="3039">247</cx:pt>
          <cx:pt idx="3040">192</cx:pt>
          <cx:pt idx="3041">222</cx:pt>
          <cx:pt idx="3042">347</cx:pt>
          <cx:pt idx="3043">184</cx:pt>
          <cx:pt idx="3044">166</cx:pt>
          <cx:pt idx="3045">305</cx:pt>
          <cx:pt idx="3046">400</cx:pt>
          <cx:pt idx="3047">424</cx:pt>
          <cx:pt idx="3048">359</cx:pt>
          <cx:pt idx="3049">383</cx:pt>
          <cx:pt idx="3050">389</cx:pt>
          <cx:pt idx="3051">284</cx:pt>
          <cx:pt idx="3052">509</cx:pt>
          <cx:pt idx="3053">218</cx:pt>
          <cx:pt idx="3054">306</cx:pt>
          <cx:pt idx="3055">249</cx:pt>
          <cx:pt idx="3056">534</cx:pt>
          <cx:pt idx="3057">346</cx:pt>
          <cx:pt idx="3058">351</cx:pt>
          <cx:pt idx="3059">213</cx:pt>
          <cx:pt idx="3060">229</cx:pt>
          <cx:pt idx="3061">488</cx:pt>
          <cx:pt idx="3062">477</cx:pt>
          <cx:pt idx="3063">438</cx:pt>
          <cx:pt idx="3064">228</cx:pt>
          <cx:pt idx="3065">166</cx:pt>
          <cx:pt idx="3066">409</cx:pt>
          <cx:pt idx="3067">358</cx:pt>
          <cx:pt idx="3068">537</cx:pt>
          <cx:pt idx="3069">152</cx:pt>
          <cx:pt idx="3070">374</cx:pt>
          <cx:pt idx="3071">402</cx:pt>
          <cx:pt idx="3072">430</cx:pt>
          <cx:pt idx="3073">205</cx:pt>
          <cx:pt idx="3074">211</cx:pt>
          <cx:pt idx="3075">362</cx:pt>
          <cx:pt idx="3076">422</cx:pt>
          <cx:pt idx="3077">204</cx:pt>
          <cx:pt idx="3078">554</cx:pt>
          <cx:pt idx="3079">292</cx:pt>
          <cx:pt idx="3080">375</cx:pt>
          <cx:pt idx="3081">476</cx:pt>
          <cx:pt idx="3082">158</cx:pt>
          <cx:pt idx="3083">269</cx:pt>
          <cx:pt idx="3084">263</cx:pt>
          <cx:pt idx="3085">255</cx:pt>
          <cx:pt idx="3086">205</cx:pt>
          <cx:pt idx="3087">276</cx:pt>
          <cx:pt idx="3088">291</cx:pt>
          <cx:pt idx="3089">255</cx:pt>
          <cx:pt idx="3090">464</cx:pt>
          <cx:pt idx="3091">193</cx:pt>
          <cx:pt idx="3092">385</cx:pt>
          <cx:pt idx="3093">464</cx:pt>
          <cx:pt idx="3094">313</cx:pt>
          <cx:pt idx="3095">415</cx:pt>
          <cx:pt idx="3096">341</cx:pt>
          <cx:pt idx="3097">312</cx:pt>
          <cx:pt idx="3098">394</cx:pt>
          <cx:pt idx="3099">437</cx:pt>
          <cx:pt idx="3100">229</cx:pt>
          <cx:pt idx="3101">332</cx:pt>
          <cx:pt idx="3102">184</cx:pt>
          <cx:pt idx="3103">142</cx:pt>
          <cx:pt idx="3104">317</cx:pt>
          <cx:pt idx="3105">205</cx:pt>
          <cx:pt idx="3106">424</cx:pt>
          <cx:pt idx="3107">424</cx:pt>
          <cx:pt idx="3108">345</cx:pt>
          <cx:pt idx="3109">151</cx:pt>
          <cx:pt idx="3110">270</cx:pt>
          <cx:pt idx="3111">244</cx:pt>
          <cx:pt idx="3112">460</cx:pt>
          <cx:pt idx="3113">467</cx:pt>
          <cx:pt idx="3114">298</cx:pt>
          <cx:pt idx="3115">467</cx:pt>
          <cx:pt idx="3116">376</cx:pt>
          <cx:pt idx="3117">230</cx:pt>
          <cx:pt idx="3118">250</cx:pt>
          <cx:pt idx="3119">220</cx:pt>
          <cx:pt idx="3120">319</cx:pt>
          <cx:pt idx="3121">167</cx:pt>
          <cx:pt idx="3122">304</cx:pt>
          <cx:pt idx="3123">355</cx:pt>
          <cx:pt idx="3124">180</cx:pt>
          <cx:pt idx="3125">367</cx:pt>
          <cx:pt idx="3126">317</cx:pt>
          <cx:pt idx="3127">166</cx:pt>
          <cx:pt idx="3128">376</cx:pt>
          <cx:pt idx="3129">332</cx:pt>
          <cx:pt idx="3130">453</cx:pt>
          <cx:pt idx="3131">390</cx:pt>
          <cx:pt idx="3132">150</cx:pt>
          <cx:pt idx="3133">312</cx:pt>
          <cx:pt idx="3134">326</cx:pt>
          <cx:pt idx="3135">327</cx:pt>
          <cx:pt idx="3136">361</cx:pt>
          <cx:pt idx="3137">424</cx:pt>
          <cx:pt idx="3138">148</cx:pt>
          <cx:pt idx="3139">144</cx:pt>
          <cx:pt idx="3140">555</cx:pt>
          <cx:pt idx="3141">334</cx:pt>
          <cx:pt idx="3142">475</cx:pt>
          <cx:pt idx="3143">446</cx:pt>
          <cx:pt idx="3144">331</cx:pt>
          <cx:pt idx="3145">331</cx:pt>
          <cx:pt idx="3146">404</cx:pt>
          <cx:pt idx="3147">480</cx:pt>
          <cx:pt idx="3148">227</cx:pt>
          <cx:pt idx="3149">323</cx:pt>
          <cx:pt idx="3150">316</cx:pt>
          <cx:pt idx="3151">316</cx:pt>
          <cx:pt idx="3152">316</cx:pt>
          <cx:pt idx="3153">388</cx:pt>
          <cx:pt idx="3154">401</cx:pt>
          <cx:pt idx="3155">473</cx:pt>
          <cx:pt idx="3156">219</cx:pt>
          <cx:pt idx="3157">209</cx:pt>
          <cx:pt idx="3158">164</cx:pt>
          <cx:pt idx="3159">254</cx:pt>
          <cx:pt idx="3160">201</cx:pt>
          <cx:pt idx="3161">424</cx:pt>
          <cx:pt idx="3162">564</cx:pt>
          <cx:pt idx="3163">359</cx:pt>
          <cx:pt idx="3164">507</cx:pt>
          <cx:pt idx="3165">219</cx:pt>
          <cx:pt idx="3166">270</cx:pt>
          <cx:pt idx="3167">382</cx:pt>
          <cx:pt idx="3168">383</cx:pt>
          <cx:pt idx="3169">197</cx:pt>
          <cx:pt idx="3170">163</cx:pt>
          <cx:pt idx="3171">345</cx:pt>
          <cx:pt idx="3172">227</cx:pt>
          <cx:pt idx="3173">355</cx:pt>
          <cx:pt idx="3174">527</cx:pt>
          <cx:pt idx="3175">476</cx:pt>
          <cx:pt idx="3176">456</cx:pt>
          <cx:pt idx="3177">250</cx:pt>
          <cx:pt idx="3178">366</cx:pt>
          <cx:pt idx="3179">369</cx:pt>
          <cx:pt idx="3180">183</cx:pt>
          <cx:pt idx="3181">500</cx:pt>
          <cx:pt idx="3182">570</cx:pt>
          <cx:pt idx="3183">514</cx:pt>
          <cx:pt idx="3184">249</cx:pt>
          <cx:pt idx="3185">331</cx:pt>
          <cx:pt idx="3186">248</cx:pt>
          <cx:pt idx="3187">165</cx:pt>
          <cx:pt idx="3188">243</cx:pt>
          <cx:pt idx="3189">325</cx:pt>
          <cx:pt idx="3190">313</cx:pt>
          <cx:pt idx="3191">234</cx:pt>
          <cx:pt idx="3192">347</cx:pt>
          <cx:pt idx="3193">563</cx:pt>
          <cx:pt idx="3194">558</cx:pt>
          <cx:pt idx="3195">369</cx:pt>
          <cx:pt idx="3196">565</cx:pt>
          <cx:pt idx="3197">263</cx:pt>
          <cx:pt idx="3198">474</cx:pt>
          <cx:pt idx="3199">507</cx:pt>
          <cx:pt idx="3200">354</cx:pt>
          <cx:pt idx="3201">579</cx:pt>
          <cx:pt idx="3202">361</cx:pt>
          <cx:pt idx="3203">352</cx:pt>
          <cx:pt idx="3204">270</cx:pt>
          <cx:pt idx="3205">278</cx:pt>
          <cx:pt idx="3206">451</cx:pt>
          <cx:pt idx="3207">214</cx:pt>
          <cx:pt idx="3208">183</cx:pt>
          <cx:pt idx="3209">421</cx:pt>
          <cx:pt idx="3210">474</cx:pt>
          <cx:pt idx="3211">372</cx:pt>
          <cx:pt idx="3212">159</cx:pt>
          <cx:pt idx="3213">394</cx:pt>
          <cx:pt idx="3214">369</cx:pt>
          <cx:pt idx="3215">355</cx:pt>
          <cx:pt idx="3216">263</cx:pt>
          <cx:pt idx="3217">529</cx:pt>
          <cx:pt idx="3218">304</cx:pt>
          <cx:pt idx="3219">259</cx:pt>
          <cx:pt idx="3220">358</cx:pt>
          <cx:pt idx="3221">201</cx:pt>
          <cx:pt idx="3222">474</cx:pt>
          <cx:pt idx="3223">346</cx:pt>
          <cx:pt idx="3224">311</cx:pt>
          <cx:pt idx="3225">297</cx:pt>
          <cx:pt idx="3226">330</cx:pt>
          <cx:pt idx="3227">283</cx:pt>
          <cx:pt idx="3228">453</cx:pt>
          <cx:pt idx="3229">289</cx:pt>
          <cx:pt idx="3230">312</cx:pt>
          <cx:pt idx="3231">387</cx:pt>
          <cx:pt idx="3232">424</cx:pt>
          <cx:pt idx="3233">558</cx:pt>
          <cx:pt idx="3234">446</cx:pt>
          <cx:pt idx="3235">276</cx:pt>
          <cx:pt idx="3236">439</cx:pt>
          <cx:pt idx="3237">508</cx:pt>
          <cx:pt idx="3238">348</cx:pt>
          <cx:pt idx="3239">243</cx:pt>
          <cx:pt idx="3240">458</cx:pt>
          <cx:pt idx="3241">331</cx:pt>
          <cx:pt idx="3242">346</cx:pt>
          <cx:pt idx="3243">479</cx:pt>
          <cx:pt idx="3244">347</cx:pt>
          <cx:pt idx="3245">572</cx:pt>
          <cx:pt idx="3246">565</cx:pt>
          <cx:pt idx="3247">253</cx:pt>
          <cx:pt idx="3248">236</cx:pt>
          <cx:pt idx="3249">339</cx:pt>
          <cx:pt idx="3250">227</cx:pt>
          <cx:pt idx="3251">375</cx:pt>
          <cx:pt idx="3252">500</cx:pt>
          <cx:pt idx="3253">198</cx:pt>
          <cx:pt idx="3254">178</cx:pt>
          <cx:pt idx="3255">255</cx:pt>
          <cx:pt idx="3256">173</cx:pt>
          <cx:pt idx="3257">305</cx:pt>
          <cx:pt idx="3258">193</cx:pt>
          <cx:pt idx="3259">228</cx:pt>
          <cx:pt idx="3260">315</cx:pt>
          <cx:pt idx="3261">536</cx:pt>
          <cx:pt idx="3262">240</cx:pt>
          <cx:pt idx="3263">544</cx:pt>
          <cx:pt idx="3264">508</cx:pt>
          <cx:pt idx="3265">211</cx:pt>
          <cx:pt idx="3266">381</cx:pt>
          <cx:pt idx="3267">564</cx:pt>
          <cx:pt idx="3268">403</cx:pt>
          <cx:pt idx="3269">251</cx:pt>
          <cx:pt idx="3270">383</cx:pt>
          <cx:pt idx="3271">159</cx:pt>
          <cx:pt idx="3272">200</cx:pt>
          <cx:pt idx="3273">404</cx:pt>
          <cx:pt idx="3274">297</cx:pt>
          <cx:pt idx="3275">382</cx:pt>
          <cx:pt idx="3276">215</cx:pt>
          <cx:pt idx="3277">505</cx:pt>
          <cx:pt idx="3278">446</cx:pt>
          <cx:pt idx="3279">565</cx:pt>
          <cx:pt idx="3280">344</cx:pt>
          <cx:pt idx="3281">290</cx:pt>
          <cx:pt idx="3282">297</cx:pt>
          <cx:pt idx="3283">206</cx:pt>
          <cx:pt idx="3284">236</cx:pt>
          <cx:pt idx="3285">281</cx:pt>
          <cx:pt idx="3286">291</cx:pt>
          <cx:pt idx="3287">387</cx:pt>
          <cx:pt idx="3288">507</cx:pt>
          <cx:pt idx="3289">283</cx:pt>
          <cx:pt idx="3290">282</cx:pt>
          <cx:pt idx="3291">282</cx:pt>
          <cx:pt idx="3292">389</cx:pt>
          <cx:pt idx="3293">488</cx:pt>
          <cx:pt idx="3294">499</cx:pt>
          <cx:pt idx="3295">325</cx:pt>
          <cx:pt idx="3296">572</cx:pt>
          <cx:pt idx="3297">227</cx:pt>
          <cx:pt idx="3298">555</cx:pt>
          <cx:pt idx="3299">571</cx:pt>
          <cx:pt idx="3300">267</cx:pt>
          <cx:pt idx="3301">416</cx:pt>
          <cx:pt idx="3302">158</cx:pt>
          <cx:pt idx="3303">565</cx:pt>
          <cx:pt idx="3304">509</cx:pt>
          <cx:pt idx="3305">334</cx:pt>
          <cx:pt idx="3306">355</cx:pt>
          <cx:pt idx="3307">347</cx:pt>
          <cx:pt idx="3308">369</cx:pt>
          <cx:pt idx="3309">249</cx:pt>
          <cx:pt idx="3310">562</cx:pt>
          <cx:pt idx="3311">313</cx:pt>
          <cx:pt idx="3312">143</cx:pt>
          <cx:pt idx="3313">313</cx:pt>
          <cx:pt idx="3314">445</cx:pt>
          <cx:pt idx="3315">542</cx:pt>
          <cx:pt idx="3316">460</cx:pt>
          <cx:pt idx="3317">558</cx:pt>
          <cx:pt idx="3318">452</cx:pt>
          <cx:pt idx="3319">299</cx:pt>
          <cx:pt idx="3320">152</cx:pt>
          <cx:pt idx="3321">248</cx:pt>
          <cx:pt idx="3322">313</cx:pt>
          <cx:pt idx="3323">332</cx:pt>
          <cx:pt idx="3324">313</cx:pt>
          <cx:pt idx="3325">479</cx:pt>
          <cx:pt idx="3326">185</cx:pt>
          <cx:pt idx="3327">254</cx:pt>
          <cx:pt idx="3328">257</cx:pt>
          <cx:pt idx="3329">438</cx:pt>
          <cx:pt idx="3330">366</cx:pt>
          <cx:pt idx="3331">214</cx:pt>
          <cx:pt idx="3332">236</cx:pt>
          <cx:pt idx="3333">569</cx:pt>
          <cx:pt idx="3334">305</cx:pt>
          <cx:pt idx="3335">383</cx:pt>
          <cx:pt idx="3336">207</cx:pt>
          <cx:pt idx="3337">163</cx:pt>
          <cx:pt idx="3338">220</cx:pt>
          <cx:pt idx="3339">305</cx:pt>
          <cx:pt idx="3340">347</cx:pt>
          <cx:pt idx="3341">306</cx:pt>
          <cx:pt idx="3342">201</cx:pt>
          <cx:pt idx="3343">278</cx:pt>
          <cx:pt idx="3344">306</cx:pt>
          <cx:pt idx="3345">249</cx:pt>
          <cx:pt idx="3346">164</cx:pt>
          <cx:pt idx="3347">149</cx:pt>
          <cx:pt idx="3348">247</cx:pt>
          <cx:pt idx="3349">445</cx:pt>
          <cx:pt idx="3350">480</cx:pt>
          <cx:pt idx="3351">470</cx:pt>
          <cx:pt idx="3352">480</cx:pt>
          <cx:pt idx="3353">191</cx:pt>
          <cx:pt idx="3354">186</cx:pt>
          <cx:pt idx="3355">235</cx:pt>
          <cx:pt idx="3356">229</cx:pt>
          <cx:pt idx="3357">394</cx:pt>
          <cx:pt idx="3358">354</cx:pt>
          <cx:pt idx="3359">358</cx:pt>
          <cx:pt idx="3360">157</cx:pt>
          <cx:pt idx="3361">305</cx:pt>
          <cx:pt idx="3362">144</cx:pt>
          <cx:pt idx="3363">516</cx:pt>
          <cx:pt idx="3364">565</cx:pt>
          <cx:pt idx="3365">208</cx:pt>
          <cx:pt idx="3366">227</cx:pt>
          <cx:pt idx="3367">257</cx:pt>
          <cx:pt idx="3368">165</cx:pt>
          <cx:pt idx="3369">220</cx:pt>
          <cx:pt idx="3370">484</cx:pt>
          <cx:pt idx="3371">404</cx:pt>
          <cx:pt idx="3372">325</cx:pt>
          <cx:pt idx="3373">270</cx:pt>
          <cx:pt idx="3374">551</cx:pt>
          <cx:pt idx="3375">262</cx:pt>
          <cx:pt idx="3376">163</cx:pt>
          <cx:pt idx="3377">508</cx:pt>
          <cx:pt idx="3378">177</cx:pt>
          <cx:pt idx="3379">520</cx:pt>
          <cx:pt idx="3380">520</cx:pt>
          <cx:pt idx="3381">204</cx:pt>
          <cx:pt idx="3382">152</cx:pt>
          <cx:pt idx="3383">551</cx:pt>
          <cx:pt idx="3384">197</cx:pt>
          <cx:pt idx="3385">253</cx:pt>
          <cx:pt idx="3386">256</cx:pt>
          <cx:pt idx="3387">337</cx:pt>
          <cx:pt idx="3388">561</cx:pt>
          <cx:pt idx="3389">318</cx:pt>
          <cx:pt idx="3390">220</cx:pt>
          <cx:pt idx="3391">348</cx:pt>
          <cx:pt idx="3392">151</cx:pt>
          <cx:pt idx="3393">151</cx:pt>
          <cx:pt idx="3394">479</cx:pt>
          <cx:pt idx="3395">263</cx:pt>
          <cx:pt idx="3396">509</cx:pt>
          <cx:pt idx="3397">165</cx:pt>
          <cx:pt idx="3398">285</cx:pt>
          <cx:pt idx="3399">157</cx:pt>
          <cx:pt idx="3400">400</cx:pt>
          <cx:pt idx="3401">445</cx:pt>
          <cx:pt idx="3402">318</cx:pt>
          <cx:pt idx="3403">299</cx:pt>
          <cx:pt idx="3404">213</cx:pt>
          <cx:pt idx="3405">473</cx:pt>
          <cx:pt idx="3406">372</cx:pt>
          <cx:pt idx="3407">247</cx:pt>
          <cx:pt idx="3408">269</cx:pt>
          <cx:pt idx="3409">172</cx:pt>
          <cx:pt idx="3410">209</cx:pt>
          <cx:pt idx="3411">184</cx:pt>
          <cx:pt idx="3412">234</cx:pt>
          <cx:pt idx="3413">413</cx:pt>
          <cx:pt idx="3414">152</cx:pt>
          <cx:pt idx="3415">158</cx:pt>
          <cx:pt idx="3416">158</cx:pt>
          <cx:pt idx="3417">152</cx:pt>
          <cx:pt idx="3418">152</cx:pt>
          <cx:pt idx="3419">158</cx:pt>
          <cx:pt idx="3420">152</cx:pt>
          <cx:pt idx="3421">152</cx:pt>
          <cx:pt idx="3422">152</cx:pt>
          <cx:pt idx="3423">152</cx:pt>
          <cx:pt idx="3424">152</cx:pt>
          <cx:pt idx="3425">158</cx:pt>
          <cx:pt idx="3426">158</cx:pt>
          <cx:pt idx="3427">158</cx:pt>
          <cx:pt idx="3428">152</cx:pt>
          <cx:pt idx="3429">158</cx:pt>
          <cx:pt idx="3430">158</cx:pt>
          <cx:pt idx="3431">158</cx:pt>
          <cx:pt idx="3432">152</cx:pt>
          <cx:pt idx="3433">152</cx:pt>
          <cx:pt idx="3434">158</cx:pt>
          <cx:pt idx="3435">158</cx:pt>
          <cx:pt idx="3436">158</cx:pt>
          <cx:pt idx="3437">158</cx:pt>
          <cx:pt idx="3438">158</cx:pt>
          <cx:pt idx="3439">158</cx:pt>
          <cx:pt idx="3440">158</cx:pt>
          <cx:pt idx="3441">158</cx:pt>
          <cx:pt idx="3442">158</cx:pt>
          <cx:pt idx="3443">158</cx:pt>
          <cx:pt idx="3444">158</cx:pt>
          <cx:pt idx="3445">152</cx:pt>
          <cx:pt idx="3446">158</cx:pt>
          <cx:pt idx="3447">158</cx:pt>
          <cx:pt idx="3448">158</cx:pt>
          <cx:pt idx="3449">158</cx:pt>
          <cx:pt idx="3450">353</cx:pt>
          <cx:pt idx="3451">424</cx:pt>
          <cx:pt idx="3452">168</cx:pt>
          <cx:pt idx="3453">369</cx:pt>
          <cx:pt idx="3454">200</cx:pt>
          <cx:pt idx="3455">416</cx:pt>
          <cx:pt idx="3456">229</cx:pt>
          <cx:pt idx="3457">549</cx:pt>
          <cx:pt idx="3458">502</cx:pt>
          <cx:pt idx="3459">514</cx:pt>
          <cx:pt idx="3460">534</cx:pt>
          <cx:pt idx="3461">382</cx:pt>
          <cx:pt idx="3462">516</cx:pt>
          <cx:pt idx="3463">220</cx:pt>
          <cx:pt idx="3464">465</cx:pt>
          <cx:pt idx="3465">240</cx:pt>
          <cx:pt idx="3466">332</cx:pt>
          <cx:pt idx="3467">470</cx:pt>
          <cx:pt idx="3468">159</cx:pt>
          <cx:pt idx="3469">145</cx:pt>
          <cx:pt idx="3470">439</cx:pt>
          <cx:pt idx="3471">449</cx:pt>
          <cx:pt idx="3472">276</cx:pt>
          <cx:pt idx="3473">295</cx:pt>
          <cx:pt idx="3474">521</cx:pt>
          <cx:pt idx="3475">142</cx:pt>
          <cx:pt idx="3476">297</cx:pt>
          <cx:pt idx="3477">204</cx:pt>
          <cx:pt idx="3478">564</cx:pt>
          <cx:pt idx="3479">321</cx:pt>
          <cx:pt idx="3480">355</cx:pt>
          <cx:pt idx="3481">236</cx:pt>
          <cx:pt idx="3482">180</cx:pt>
          <cx:pt idx="3483">201</cx:pt>
          <cx:pt idx="3484">191</cx:pt>
          <cx:pt idx="3485">321</cx:pt>
          <cx:pt idx="3486">332</cx:pt>
          <cx:pt idx="3487">268</cx:pt>
          <cx:pt idx="3488">479</cx:pt>
          <cx:pt idx="3489">222</cx:pt>
          <cx:pt idx="3490">382</cx:pt>
          <cx:pt idx="3491">397</cx:pt>
          <cx:pt idx="3492">250</cx:pt>
          <cx:pt idx="3493">347</cx:pt>
          <cx:pt idx="3494">396</cx:pt>
          <cx:pt idx="3495">270</cx:pt>
          <cx:pt idx="3496">445</cx:pt>
          <cx:pt idx="3497">205</cx:pt>
          <cx:pt idx="3498">551</cx:pt>
          <cx:pt idx="3499">344</cx:pt>
          <cx:pt idx="3500">509</cx:pt>
          <cx:pt idx="3501">204</cx:pt>
          <cx:pt idx="3502">467</cx:pt>
          <cx:pt idx="3503">268</cx:pt>
          <cx:pt idx="3504">256</cx:pt>
          <cx:pt idx="3505">248</cx:pt>
          <cx:pt idx="3506">212</cx:pt>
          <cx:pt idx="3507">460</cx:pt>
          <cx:pt idx="3508">341</cx:pt>
          <cx:pt idx="3509">360</cx:pt>
          <cx:pt idx="3510">297</cx:pt>
          <cx:pt idx="3511">382</cx:pt>
          <cx:pt idx="3512">225</cx:pt>
          <cx:pt idx="3513">580</cx:pt>
          <cx:pt idx="3514">254</cx:pt>
          <cx:pt idx="3515">186</cx:pt>
          <cx:pt idx="3516">214</cx:pt>
          <cx:pt idx="3517">218</cx:pt>
          <cx:pt idx="3518">171</cx:pt>
          <cx:pt idx="3519">320</cx:pt>
          <cx:pt idx="3520">493</cx:pt>
          <cx:pt idx="3521">369</cx:pt>
          <cx:pt idx="3522">254</cx:pt>
          <cx:pt idx="3523">572</cx:pt>
          <cx:pt idx="3524">221</cx:pt>
          <cx:pt idx="3525">417</cx:pt>
          <cx:pt idx="3526">563</cx:pt>
          <cx:pt idx="3527">305</cx:pt>
          <cx:pt idx="3528">446</cx:pt>
          <cx:pt idx="3529">256</cx:pt>
          <cx:pt idx="3530">492</cx:pt>
          <cx:pt idx="3531">506</cx:pt>
          <cx:pt idx="3532">296</cx:pt>
          <cx:pt idx="3533">306</cx:pt>
          <cx:pt idx="3534">577</cx:pt>
          <cx:pt idx="3535">392</cx:pt>
          <cx:pt idx="3536">193</cx:pt>
          <cx:pt idx="3537">150</cx:pt>
          <cx:pt idx="3538">540</cx:pt>
          <cx:pt idx="3539">355</cx:pt>
          <cx:pt idx="3540">338</cx:pt>
          <cx:pt idx="3541">222</cx:pt>
          <cx:pt idx="3542">229</cx:pt>
          <cx:pt idx="3543">299</cx:pt>
          <cx:pt idx="3544">163</cx:pt>
          <cx:pt idx="3545">211</cx:pt>
          <cx:pt idx="3546">534</cx:pt>
          <cx:pt idx="3547">319</cx:pt>
          <cx:pt idx="3548">439</cx:pt>
          <cx:pt idx="3549">270</cx:pt>
          <cx:pt idx="3550">220</cx:pt>
          <cx:pt idx="3551">578</cx:pt>
          <cx:pt idx="3552">417</cx:pt>
          <cx:pt idx="3553">173</cx:pt>
          <cx:pt idx="3554">492</cx:pt>
          <cx:pt idx="3555">256</cx:pt>
          <cx:pt idx="3556">385</cx:pt>
          <cx:pt idx="3557">380</cx:pt>
          <cx:pt idx="3558">382</cx:pt>
          <cx:pt idx="3559">231</cx:pt>
          <cx:pt idx="3560">179</cx:pt>
          <cx:pt idx="3561">318</cx:pt>
          <cx:pt idx="3562">325</cx:pt>
          <cx:pt idx="3563">312</cx:pt>
          <cx:pt idx="3564">257</cx:pt>
          <cx:pt idx="3565">432</cx:pt>
          <cx:pt idx="3566">432</cx:pt>
          <cx:pt idx="3567">234</cx:pt>
          <cx:pt idx="3568">540</cx:pt>
          <cx:pt idx="3569">210</cx:pt>
          <cx:pt idx="3570">282</cx:pt>
          <cx:pt idx="3571">219</cx:pt>
          <cx:pt idx="3572">539</cx:pt>
          <cx:pt idx="3573">375</cx:pt>
          <cx:pt idx="3574">494</cx:pt>
          <cx:pt idx="3575">241</cx:pt>
          <cx:pt idx="3576">387</cx:pt>
          <cx:pt idx="3577">199</cx:pt>
          <cx:pt idx="3578">352</cx:pt>
          <cx:pt idx="3579">236</cx:pt>
          <cx:pt idx="3580">394</cx:pt>
          <cx:pt idx="3581">496</cx:pt>
          <cx:pt idx="3582">306</cx:pt>
          <cx:pt idx="3583">198</cx:pt>
          <cx:pt idx="3584">212</cx:pt>
          <cx:pt idx="3585">306</cx:pt>
          <cx:pt idx="3586">208</cx:pt>
          <cx:pt idx="3587">230</cx:pt>
          <cx:pt idx="3588">502</cx:pt>
          <cx:pt idx="3589">459</cx:pt>
          <cx:pt idx="3590">292</cx:pt>
          <cx:pt idx="3591">338</cx:pt>
          <cx:pt idx="3592">467</cx:pt>
          <cx:pt idx="3593">170</cx:pt>
          <cx:pt idx="3594">339</cx:pt>
          <cx:pt idx="3595">436</cx:pt>
          <cx:pt idx="3596">335</cx:pt>
          <cx:pt idx="3597">311</cx:pt>
          <cx:pt idx="3598">186</cx:pt>
          <cx:pt idx="3599">396</cx:pt>
          <cx:pt idx="3600">465</cx:pt>
          <cx:pt idx="3601">359</cx:pt>
          <cx:pt idx="3602">353</cx:pt>
          <cx:pt idx="3603">449</cx:pt>
          <cx:pt idx="3604">459</cx:pt>
          <cx:pt idx="3605">442</cx:pt>
          <cx:pt idx="3606">208</cx:pt>
          <cx:pt idx="3607">183</cx:pt>
          <cx:pt idx="3608">516</cx:pt>
          <cx:pt idx="3609">167</cx:pt>
          <cx:pt idx="3610">222</cx:pt>
          <cx:pt idx="3611">446</cx:pt>
          <cx:pt idx="3612">250</cx:pt>
          <cx:pt idx="3613">276</cx:pt>
          <cx:pt idx="3614">221</cx:pt>
          <cx:pt idx="3615">317</cx:pt>
          <cx:pt idx="3616">298</cx:pt>
          <cx:pt idx="3617">247</cx:pt>
          <cx:pt idx="3618">250</cx:pt>
          <cx:pt idx="3619">528</cx:pt>
          <cx:pt idx="3620">287</cx:pt>
          <cx:pt idx="3621">313</cx:pt>
          <cx:pt idx="3622">215</cx:pt>
          <cx:pt idx="3623">365</cx:pt>
          <cx:pt idx="3624">297</cx:pt>
          <cx:pt idx="3625">277</cx:pt>
          <cx:pt idx="3626">359</cx:pt>
          <cx:pt idx="3627">360</cx:pt>
          <cx:pt idx="3628">397</cx:pt>
          <cx:pt idx="3629">457</cx:pt>
          <cx:pt idx="3630">544</cx:pt>
          <cx:pt idx="3631">471</cx:pt>
          <cx:pt idx="3632">358</cx:pt>
          <cx:pt idx="3633">443</cx:pt>
          <cx:pt idx="3634">262</cx:pt>
          <cx:pt idx="3635">283</cx:pt>
          <cx:pt idx="3636">274</cx:pt>
          <cx:pt idx="3637">372</cx:pt>
          <cx:pt idx="3638">326</cx:pt>
          <cx:pt idx="3639">495</cx:pt>
          <cx:pt idx="3640">361</cx:pt>
          <cx:pt idx="3641">261</cx:pt>
          <cx:pt idx="3642">250</cx:pt>
          <cx:pt idx="3643">451</cx:pt>
          <cx:pt idx="3644">558</cx:pt>
          <cx:pt idx="3645">201</cx:pt>
          <cx:pt idx="3646">193</cx:pt>
          <cx:pt idx="3647">444</cx:pt>
          <cx:pt idx="3648">206</cx:pt>
          <cx:pt idx="3649">369</cx:pt>
          <cx:pt idx="3650">522</cx:pt>
          <cx:pt idx="3651">165</cx:pt>
          <cx:pt idx="3652">390</cx:pt>
          <cx:pt idx="3653">389</cx:pt>
          <cx:pt idx="3654">338</cx:pt>
          <cx:pt idx="3655">250</cx:pt>
          <cx:pt idx="3656">248</cx:pt>
          <cx:pt idx="3657">315</cx:pt>
          <cx:pt idx="3658">442</cx:pt>
          <cx:pt idx="3659">143</cx:pt>
          <cx:pt idx="3660">452</cx:pt>
          <cx:pt idx="3661">200</cx:pt>
          <cx:pt idx="3662">198</cx:pt>
          <cx:pt idx="3663">282</cx:pt>
          <cx:pt idx="3664">500</cx:pt>
          <cx:pt idx="3665">171</cx:pt>
          <cx:pt idx="3666">298</cx:pt>
          <cx:pt idx="3667">311</cx:pt>
          <cx:pt idx="3668">543</cx:pt>
          <cx:pt idx="3669">320</cx:pt>
          <cx:pt idx="3670">207</cx:pt>
          <cx:pt idx="3671">501</cx:pt>
          <cx:pt idx="3672">418</cx:pt>
          <cx:pt idx="3673">411</cx:pt>
          <cx:pt idx="3674">373</cx:pt>
          <cx:pt idx="3675">528</cx:pt>
          <cx:pt idx="3676">338</cx:pt>
          <cx:pt idx="3677">303</cx:pt>
          <cx:pt idx="3678">261</cx:pt>
          <cx:pt idx="3679">542</cx:pt>
          <cx:pt idx="3680">366</cx:pt>
          <cx:pt idx="3681">263</cx:pt>
          <cx:pt idx="3682">317</cx:pt>
          <cx:pt idx="3683">168</cx:pt>
          <cx:pt idx="3684">527</cx:pt>
          <cx:pt idx="3685">158</cx:pt>
          <cx:pt idx="3686">454</cx:pt>
          <cx:pt idx="3687">346</cx:pt>
          <cx:pt idx="3688">444</cx:pt>
          <cx:pt idx="3689">347</cx:pt>
          <cx:pt idx="3690">216</cx:pt>
          <cx:pt idx="3691">200</cx:pt>
          <cx:pt idx="3692">137</cx:pt>
          <cx:pt idx="3693">425</cx:pt>
          <cx:pt idx="3694">446</cx:pt>
          <cx:pt idx="3695">171</cx:pt>
          <cx:pt idx="3696">267</cx:pt>
          <cx:pt idx="3697">547</cx:pt>
          <cx:pt idx="3698">355</cx:pt>
          <cx:pt idx="3699">299</cx:pt>
          <cx:pt idx="3700">355</cx:pt>
          <cx:pt idx="3701">337</cx:pt>
          <cx:pt idx="3702">527</cx:pt>
          <cx:pt idx="3703">156</cx:pt>
          <cx:pt idx="3704">488</cx:pt>
          <cx:pt idx="3705">369</cx:pt>
          <cx:pt idx="3706">310</cx:pt>
          <cx:pt idx="3707">439</cx:pt>
          <cx:pt idx="3708">450</cx:pt>
          <cx:pt idx="3709">512</cx:pt>
          <cx:pt idx="3710">565</cx:pt>
          <cx:pt idx="3711">558</cx:pt>
          <cx:pt idx="3712">404</cx:pt>
          <cx:pt idx="3713">520</cx:pt>
          <cx:pt idx="3714">270</cx:pt>
          <cx:pt idx="3715">492</cx:pt>
          <cx:pt idx="3716">372</cx:pt>
          <cx:pt idx="3717">235</cx:pt>
          <cx:pt idx="3718">256</cx:pt>
          <cx:pt idx="3719">519</cx:pt>
          <cx:pt idx="3720">311</cx:pt>
          <cx:pt idx="3721">359</cx:pt>
          <cx:pt idx="3722">308</cx:pt>
          <cx:pt idx="3723">227</cx:pt>
          <cx:pt idx="3724">296</cx:pt>
          <cx:pt idx="3725">171</cx:pt>
          <cx:pt idx="3726">262</cx:pt>
          <cx:pt idx="3727">464</cx:pt>
          <cx:pt idx="3728">439</cx:pt>
          <cx:pt idx="3729">216</cx:pt>
          <cx:pt idx="3730">194</cx:pt>
          <cx:pt idx="3731">428</cx:pt>
          <cx:pt idx="3732">204</cx:pt>
          <cx:pt idx="3733">537</cx:pt>
          <cx:pt idx="3734">550</cx:pt>
          <cx:pt idx="3735">229</cx:pt>
          <cx:pt idx="3736">227</cx:pt>
          <cx:pt idx="3737">414</cx:pt>
          <cx:pt idx="3738">158</cx:pt>
          <cx:pt idx="3739">395</cx:pt>
          <cx:pt idx="3740">303</cx:pt>
          <cx:pt idx="3741">142</cx:pt>
          <cx:pt idx="3742">375</cx:pt>
          <cx:pt idx="3743">395</cx:pt>
          <cx:pt idx="3744">224</cx:pt>
          <cx:pt idx="3745">270</cx:pt>
          <cx:pt idx="3746">387</cx:pt>
          <cx:pt idx="3747">306</cx:pt>
          <cx:pt idx="3748">421</cx:pt>
          <cx:pt idx="3749">192</cx:pt>
          <cx:pt idx="3750">401</cx:pt>
          <cx:pt idx="3751">182</cx:pt>
          <cx:pt idx="3752">316</cx:pt>
          <cx:pt idx="3753">534</cx:pt>
          <cx:pt idx="3754">444</cx:pt>
          <cx:pt idx="3755">320</cx:pt>
          <cx:pt idx="3756">315</cx:pt>
          <cx:pt idx="3757">505</cx:pt>
          <cx:pt idx="3758">519</cx:pt>
          <cx:pt idx="3759">327</cx:pt>
          <cx:pt idx="3760">439</cx:pt>
          <cx:pt idx="3761">171</cx:pt>
          <cx:pt idx="3762">159</cx:pt>
          <cx:pt idx="3763">494</cx:pt>
          <cx:pt idx="3764">268</cx:pt>
          <cx:pt idx="3765">318</cx:pt>
          <cx:pt idx="3766">509</cx:pt>
          <cx:pt idx="3767">550</cx:pt>
          <cx:pt idx="3768">311</cx:pt>
          <cx:pt idx="3769">276</cx:pt>
          <cx:pt idx="3770">183</cx:pt>
          <cx:pt idx="3771">289</cx:pt>
          <cx:pt idx="3772">184</cx:pt>
          <cx:pt idx="3773">368</cx:pt>
          <cx:pt idx="3774">344</cx:pt>
          <cx:pt idx="3775">425</cx:pt>
          <cx:pt idx="3776">165</cx:pt>
          <cx:pt idx="3777">535</cx:pt>
          <cx:pt idx="3778">487</cx:pt>
          <cx:pt idx="3779">397</cx:pt>
          <cx:pt idx="3780">425</cx:pt>
          <cx:pt idx="3781">311</cx:pt>
          <cx:pt idx="3782">416</cx:pt>
          <cx:pt idx="3783">338</cx:pt>
          <cx:pt idx="3784">577</cx:pt>
          <cx:pt idx="3785">344</cx:pt>
          <cx:pt idx="3786">212</cx:pt>
          <cx:pt idx="3787">527</cx:pt>
          <cx:pt idx="3788">222</cx:pt>
          <cx:pt idx="3789">208</cx:pt>
          <cx:pt idx="3790">556</cx:pt>
          <cx:pt idx="3791">192</cx:pt>
          <cx:pt idx="3792">562</cx:pt>
          <cx:pt idx="3793">204</cx:pt>
          <cx:pt idx="3794">162</cx:pt>
          <cx:pt idx="3795">165</cx:pt>
          <cx:pt idx="3796">165</cx:pt>
          <cx:pt idx="3797">226</cx:pt>
          <cx:pt idx="3798">465</cx:pt>
          <cx:pt idx="3799">184</cx:pt>
          <cx:pt idx="3800">495</cx:pt>
          <cx:pt idx="3801">157</cx:pt>
          <cx:pt idx="3802">241</cx:pt>
          <cx:pt idx="3803">232</cx:pt>
          <cx:pt idx="3804">234</cx:pt>
          <cx:pt idx="3805">408</cx:pt>
          <cx:pt idx="3806">461</cx:pt>
          <cx:pt idx="3807">160</cx:pt>
          <cx:pt idx="3808">225</cx:pt>
          <cx:pt idx="3809">479</cx:pt>
          <cx:pt idx="3810">502</cx:pt>
          <cx:pt idx="3811">397</cx:pt>
          <cx:pt idx="3812">374</cx:pt>
          <cx:pt idx="3813">215</cx:pt>
          <cx:pt idx="3814">219</cx:pt>
          <cx:pt idx="3815">432</cx:pt>
          <cx:pt idx="3816">299</cx:pt>
          <cx:pt idx="3817">166</cx:pt>
          <cx:pt idx="3818">530</cx:pt>
          <cx:pt idx="3819">182</cx:pt>
          <cx:pt idx="3820">317</cx:pt>
          <cx:pt idx="3821">313</cx:pt>
          <cx:pt idx="3822">240</cx:pt>
          <cx:pt idx="3823">288</cx:pt>
          <cx:pt idx="3824">339</cx:pt>
          <cx:pt idx="3825">192</cx:pt>
          <cx:pt idx="3826">170</cx:pt>
          <cx:pt idx="3827">151</cx:pt>
          <cx:pt idx="3828">425</cx:pt>
          <cx:pt idx="3829">334</cx:pt>
          <cx:pt idx="3830">201</cx:pt>
          <cx:pt idx="3831">487</cx:pt>
          <cx:pt idx="3832">379</cx:pt>
          <cx:pt idx="3833">313</cx:pt>
          <cx:pt idx="3834">248</cx:pt>
          <cx:pt idx="3835">432</cx:pt>
          <cx:pt idx="3836">163</cx:pt>
          <cx:pt idx="3837">331</cx:pt>
          <cx:pt idx="3838">222</cx:pt>
          <cx:pt idx="3839">147</cx:pt>
          <cx:pt idx="3840">198</cx:pt>
          <cx:pt idx="3841">517</cx:pt>
          <cx:pt idx="3842">227</cx:pt>
          <cx:pt idx="3843">409</cx:pt>
          <cx:pt idx="3844">172</cx:pt>
          <cx:pt idx="3845">394</cx:pt>
          <cx:pt idx="3846">495</cx:pt>
          <cx:pt idx="3847">306</cx:pt>
          <cx:pt idx="3848">417</cx:pt>
          <cx:pt idx="3849">353</cx:pt>
          <cx:pt idx="3850">305</cx:pt>
          <cx:pt idx="3851">270</cx:pt>
          <cx:pt idx="3852">551</cx:pt>
          <cx:pt idx="3853">262</cx:pt>
          <cx:pt idx="3854">317</cx:pt>
          <cx:pt idx="3855">180</cx:pt>
          <cx:pt idx="3856">208</cx:pt>
          <cx:pt idx="3857">474</cx:pt>
          <cx:pt idx="3858">487</cx:pt>
          <cx:pt idx="3859">166</cx:pt>
          <cx:pt idx="3860">428</cx:pt>
          <cx:pt idx="3861">547</cx:pt>
          <cx:pt idx="3862">229</cx:pt>
          <cx:pt idx="3863">477</cx:pt>
          <cx:pt idx="3864">227</cx:pt>
          <cx:pt idx="3865">479</cx:pt>
          <cx:pt idx="3866">236</cx:pt>
          <cx:pt idx="3867">208</cx:pt>
          <cx:pt idx="3868">208</cx:pt>
          <cx:pt idx="3869">173</cx:pt>
          <cx:pt idx="3870">509</cx:pt>
          <cx:pt idx="3871">190</cx:pt>
          <cx:pt idx="3872">558</cx:pt>
          <cx:pt idx="3873">224</cx:pt>
          <cx:pt idx="3874">198</cx:pt>
          <cx:pt idx="3875">502</cx:pt>
          <cx:pt idx="3876">190</cx:pt>
          <cx:pt idx="3877">354</cx:pt>
          <cx:pt idx="3878">236</cx:pt>
          <cx:pt idx="3879">319</cx:pt>
          <cx:pt idx="3880">387</cx:pt>
          <cx:pt idx="3881">239</cx:pt>
          <cx:pt idx="3882">249</cx:pt>
          <cx:pt idx="3883">226</cx:pt>
          <cx:pt idx="3884">297</cx:pt>
          <cx:pt idx="3885">367</cx:pt>
          <cx:pt idx="3886">177</cx:pt>
          <cx:pt idx="3887">303</cx:pt>
          <cx:pt idx="3888">303</cx:pt>
          <cx:pt idx="3889">138</cx:pt>
          <cx:pt idx="3890">213</cx:pt>
          <cx:pt idx="3891">289</cx:pt>
          <cx:pt idx="3892">263</cx:pt>
          <cx:pt idx="3893">166</cx:pt>
          <cx:pt idx="3894">190</cx:pt>
          <cx:pt idx="3895">471</cx:pt>
          <cx:pt idx="3896">430</cx:pt>
          <cx:pt idx="3897">167</cx:pt>
          <cx:pt idx="3898">375</cx:pt>
          <cx:pt idx="3899">375</cx:pt>
          <cx:pt idx="3900">158</cx:pt>
          <cx:pt idx="3901">388</cx:pt>
          <cx:pt idx="3902">393</cx:pt>
          <cx:pt idx="3903">578</cx:pt>
          <cx:pt idx="3904">373</cx:pt>
          <cx:pt idx="3905">332</cx:pt>
          <cx:pt idx="3906">454</cx:pt>
          <cx:pt idx="3907">201</cx:pt>
          <cx:pt idx="3908">487</cx:pt>
          <cx:pt idx="3909">281</cx:pt>
          <cx:pt idx="3910">362</cx:pt>
          <cx:pt idx="3911">548</cx:pt>
          <cx:pt idx="3912">187</cx:pt>
          <cx:pt idx="3913">558</cx:pt>
          <cx:pt idx="3914">451</cx:pt>
          <cx:pt idx="3915">291</cx:pt>
          <cx:pt idx="3916">358</cx:pt>
          <cx:pt idx="3917">466</cx:pt>
          <cx:pt idx="3918">317</cx:pt>
          <cx:pt idx="3919">579</cx:pt>
          <cx:pt idx="3920">446</cx:pt>
          <cx:pt idx="3921">223</cx:pt>
          <cx:pt idx="3922">193</cx:pt>
          <cx:pt idx="3923">550</cx:pt>
          <cx:pt idx="3924">410</cx:pt>
          <cx:pt idx="3925">465</cx:pt>
          <cx:pt idx="3926">551</cx:pt>
          <cx:pt idx="3927">159</cx:pt>
          <cx:pt idx="3928">485</cx:pt>
          <cx:pt idx="3929">509</cx:pt>
          <cx:pt idx="3930">248</cx:pt>
          <cx:pt idx="3931">501</cx:pt>
          <cx:pt idx="3932">165</cx:pt>
          <cx:pt idx="3933">182</cx:pt>
          <cx:pt idx="3934">554</cx:pt>
          <cx:pt idx="3935">579</cx:pt>
          <cx:pt idx="3936">365</cx:pt>
          <cx:pt idx="3937">339</cx:pt>
          <cx:pt idx="3938">285</cx:pt>
          <cx:pt idx="3939">192</cx:pt>
          <cx:pt idx="3940">456</cx:pt>
          <cx:pt idx="3941">281</cx:pt>
          <cx:pt idx="3942">544</cx:pt>
          <cx:pt idx="3943">199</cx:pt>
          <cx:pt idx="3944">330</cx:pt>
          <cx:pt idx="3945">276</cx:pt>
          <cx:pt idx="3946">201</cx:pt>
          <cx:pt idx="3947">247</cx:pt>
          <cx:pt idx="3948">285</cx:pt>
          <cx:pt idx="3949">270</cx:pt>
          <cx:pt idx="3950">531</cx:pt>
          <cx:pt idx="3951">500</cx:pt>
          <cx:pt idx="3952">334</cx:pt>
          <cx:pt idx="3953">407</cx:pt>
          <cx:pt idx="3954">222</cx:pt>
          <cx:pt idx="3955">359</cx:pt>
          <cx:pt idx="3956">383</cx:pt>
          <cx:pt idx="3957">495</cx:pt>
          <cx:pt idx="3958">213</cx:pt>
          <cx:pt idx="3959">278</cx:pt>
          <cx:pt idx="3960">331</cx:pt>
          <cx:pt idx="3961">551</cx:pt>
          <cx:pt idx="3962">173</cx:pt>
          <cx:pt idx="3963">180</cx:pt>
          <cx:pt idx="3964">286</cx:pt>
          <cx:pt idx="3965">464</cx:pt>
          <cx:pt idx="3966">226</cx:pt>
          <cx:pt idx="3967">184</cx:pt>
          <cx:pt idx="3968">271</cx:pt>
          <cx:pt idx="3969">215</cx:pt>
          <cx:pt idx="3970">268</cx:pt>
          <cx:pt idx="3971">456</cx:pt>
          <cx:pt idx="3972">544</cx:pt>
          <cx:pt idx="3973">474</cx:pt>
          <cx:pt idx="3974">452</cx:pt>
          <cx:pt idx="3975">540</cx:pt>
          <cx:pt idx="3976">179</cx:pt>
          <cx:pt idx="3977">201</cx:pt>
          <cx:pt idx="3978">194</cx:pt>
          <cx:pt idx="3979">341</cx:pt>
          <cx:pt idx="3980">550</cx:pt>
          <cx:pt idx="3981">266</cx:pt>
          <cx:pt idx="3982">249</cx:pt>
          <cx:pt idx="3983">515</cx:pt>
          <cx:pt idx="3984">268</cx:pt>
          <cx:pt idx="3985">416</cx:pt>
          <cx:pt idx="3986">530</cx:pt>
          <cx:pt idx="3987">291</cx:pt>
          <cx:pt idx="3988">292</cx:pt>
          <cx:pt idx="3989">302</cx:pt>
          <cx:pt idx="3990">288</cx:pt>
          <cx:pt idx="3991">256</cx:pt>
          <cx:pt idx="3992">506</cx:pt>
          <cx:pt idx="3993">241</cx:pt>
          <cx:pt idx="3994">479</cx:pt>
          <cx:pt idx="3995">531</cx:pt>
          <cx:pt idx="3996">257</cx:pt>
          <cx:pt idx="3997">445</cx:pt>
          <cx:pt idx="3998">222</cx:pt>
          <cx:pt idx="3999">270</cx:pt>
          <cx:pt idx="4000">186</cx:pt>
          <cx:pt idx="4001">205</cx:pt>
          <cx:pt idx="4002">222</cx:pt>
          <cx:pt idx="4003">285</cx:pt>
          <cx:pt idx="4004">456</cx:pt>
          <cx:pt idx="4005">554</cx:pt>
          <cx:pt idx="4006">185</cx:pt>
          <cx:pt idx="4007">165</cx:pt>
          <cx:pt idx="4008">338</cx:pt>
          <cx:pt idx="4009">297</cx:pt>
          <cx:pt idx="4010">225</cx:pt>
          <cx:pt idx="4011">312</cx:pt>
          <cx:pt idx="4012">180</cx:pt>
          <cx:pt idx="4013">486</cx:pt>
          <cx:pt idx="4014">302</cx:pt>
          <cx:pt idx="4015">282</cx:pt>
          <cx:pt idx="4016">156</cx:pt>
          <cx:pt idx="4017">332</cx:pt>
          <cx:pt idx="4018">256</cx:pt>
          <cx:pt idx="4019">506</cx:pt>
          <cx:pt idx="4020">558</cx:pt>
          <cx:pt idx="4021">263</cx:pt>
          <cx:pt idx="4022">193</cx:pt>
          <cx:pt idx="4023">166</cx:pt>
          <cx:pt idx="4024">260</cx:pt>
          <cx:pt idx="4025">270</cx:pt>
          <cx:pt idx="4026">541</cx:pt>
          <cx:pt idx="4027">243</cx:pt>
          <cx:pt idx="4028">579</cx:pt>
          <cx:pt idx="4029">309</cx:pt>
          <cx:pt idx="4030">270</cx:pt>
          <cx:pt idx="4031">492</cx:pt>
          <cx:pt idx="4032">493</cx:pt>
          <cx:pt idx="4033">183</cx:pt>
          <cx:pt idx="4034">381</cx:pt>
          <cx:pt idx="4035">348</cx:pt>
          <cx:pt idx="4036">235</cx:pt>
          <cx:pt idx="4037">156</cx:pt>
          <cx:pt idx="4038">178</cx:pt>
          <cx:pt idx="4039">549</cx:pt>
          <cx:pt idx="4040">185</cx:pt>
          <cx:pt idx="4041">243</cx:pt>
          <cx:pt idx="4042">178</cx:pt>
          <cx:pt idx="4043">297</cx:pt>
          <cx:pt idx="4044">273</cx:pt>
          <cx:pt idx="4045">172</cx:pt>
          <cx:pt idx="4046">233</cx:pt>
          <cx:pt idx="4047">459</cx:pt>
          <cx:pt idx="4048">562</cx:pt>
          <cx:pt idx="4049">502</cx:pt>
          <cx:pt idx="4050">495</cx:pt>
          <cx:pt idx="4051">318</cx:pt>
          <cx:pt idx="4052">579</cx:pt>
          <cx:pt idx="4053">411</cx:pt>
          <cx:pt idx="4054">488</cx:pt>
          <cx:pt idx="4055">229</cx:pt>
          <cx:pt idx="4056">312</cx:pt>
          <cx:pt idx="4057">480</cx:pt>
          <cx:pt idx="4058">331</cx:pt>
          <cx:pt idx="4059">564</cx:pt>
          <cx:pt idx="4060">339</cx:pt>
          <cx:pt idx="4061">299</cx:pt>
          <cx:pt idx="4062">200</cx:pt>
          <cx:pt idx="4063">331</cx:pt>
          <cx:pt idx="4064">253</cx:pt>
          <cx:pt idx="4065">292</cx:pt>
          <cx:pt idx="4066">228</cx:pt>
          <cx:pt idx="4067">295</cx:pt>
          <cx:pt idx="4068">172</cx:pt>
          <cx:pt idx="4069">446</cx:pt>
          <cx:pt idx="4070">208</cx:pt>
          <cx:pt idx="4071">452</cx:pt>
          <cx:pt idx="4072">173</cx:pt>
          <cx:pt idx="4073">478</cx:pt>
          <cx:pt idx="4074">390</cx:pt>
          <cx:pt idx="4075">390</cx:pt>
          <cx:pt idx="4076">402</cx:pt>
          <cx:pt idx="4077">361</cx:pt>
          <cx:pt idx="4078">254</cx:pt>
          <cx:pt idx="4079">257</cx:pt>
          <cx:pt idx="4080">344</cx:pt>
          <cx:pt idx="4081">327</cx:pt>
          <cx:pt idx="4082">202</cx:pt>
          <cx:pt idx="4083">221</cx:pt>
          <cx:pt idx="4084">367</cx:pt>
          <cx:pt idx="4085">282</cx:pt>
          <cx:pt idx="4086">486</cx:pt>
          <cx:pt idx="4087">299</cx:pt>
          <cx:pt idx="4088">412</cx:pt>
          <cx:pt idx="4089">228</cx:pt>
          <cx:pt idx="4090">214</cx:pt>
          <cx:pt idx="4091">482</cx:pt>
          <cx:pt idx="4092">150</cx:pt>
          <cx:pt idx="4093">304</cx:pt>
          <cx:pt idx="4094">305</cx:pt>
          <cx:pt idx="4095">492</cx:pt>
          <cx:pt idx="4096">528</cx:pt>
          <cx:pt idx="4097">312</cx:pt>
          <cx:pt idx="4098">556</cx:pt>
          <cx:pt idx="4099">508</cx:pt>
          <cx:pt idx="4100">339</cx:pt>
          <cx:pt idx="4101">407</cx:pt>
          <cx:pt idx="4102">367</cx:pt>
          <cx:pt idx="4103">155</cx:pt>
          <cx:pt idx="4104">439</cx:pt>
          <cx:pt idx="4105">569</cx:pt>
          <cx:pt idx="4106">142</cx:pt>
          <cx:pt idx="4107">332</cx:pt>
          <cx:pt idx="4108">340</cx:pt>
          <cx:pt idx="4109">340</cx:pt>
          <cx:pt idx="4110">268</cx:pt>
          <cx:pt idx="4111">308</cx:pt>
          <cx:pt idx="4112">465</cx:pt>
          <cx:pt idx="4113">537</cx:pt>
          <cx:pt idx="4114">516</cx:pt>
          <cx:pt idx="4115">346</cx:pt>
          <cx:pt idx="4116">339</cx:pt>
          <cx:pt idx="4117">341</cx:pt>
          <cx:pt idx="4118">192</cx:pt>
          <cx:pt idx="4119">177</cx:pt>
          <cx:pt idx="4120">225</cx:pt>
          <cx:pt idx="4121">446</cx:pt>
          <cx:pt idx="4122">437</cx:pt>
          <cx:pt idx="4123">312</cx:pt>
          <cx:pt idx="4124">227</cx:pt>
          <cx:pt idx="4125">256</cx:pt>
          <cx:pt idx="4126">372</cx:pt>
          <cx:pt idx="4127">306</cx:pt>
          <cx:pt idx="4128">306</cx:pt>
          <cx:pt idx="4129">361</cx:pt>
          <cx:pt idx="4130">162</cx:pt>
          <cx:pt idx="4131">263</cx:pt>
          <cx:pt idx="4132">239</cx:pt>
          <cx:pt idx="4133">173</cx:pt>
          <cx:pt idx="4134">418</cx:pt>
          <cx:pt idx="4135">492</cx:pt>
          <cx:pt idx="4136">206</cx:pt>
          <cx:pt idx="4137">323</cx:pt>
          <cx:pt idx="4138">431</cx:pt>
          <cx:pt idx="4139">172</cx:pt>
          <cx:pt idx="4140">161</cx:pt>
          <cx:pt idx="4141">228</cx:pt>
          <cx:pt idx="4142">240</cx:pt>
          <cx:pt idx="4143">556</cx:pt>
          <cx:pt idx="4144">141</cx:pt>
          <cx:pt idx="4145">137</cx:pt>
          <cx:pt idx="4146">495</cx:pt>
          <cx:pt idx="4147">409</cx:pt>
          <cx:pt idx="4148">236</cx:pt>
          <cx:pt idx="4149">201</cx:pt>
          <cx:pt idx="4150">397</cx:pt>
          <cx:pt idx="4151">309</cx:pt>
          <cx:pt idx="4152">305</cx:pt>
          <cx:pt idx="4153">246</cx:pt>
          <cx:pt idx="4154">291</cx:pt>
          <cx:pt idx="4155">187</cx:pt>
          <cx:pt idx="4156">242</cx:pt>
          <cx:pt idx="4157">383</cx:pt>
          <cx:pt idx="4158">268</cx:pt>
          <cx:pt idx="4159">422</cx:pt>
          <cx:pt idx="4160">425</cx:pt>
          <cx:pt idx="4161">500</cx:pt>
          <cx:pt idx="4162">172</cx:pt>
          <cx:pt idx="4163">266</cx:pt>
          <cx:pt idx="4164">304</cx:pt>
          <cx:pt idx="4165">264</cx:pt>
          <cx:pt idx="4166">264</cx:pt>
          <cx:pt idx="4167">243</cx:pt>
          <cx:pt idx="4168">229</cx:pt>
          <cx:pt idx="4169">296</cx:pt>
          <cx:pt idx="4170">172</cx:pt>
          <cx:pt idx="4171">379</cx:pt>
          <cx:pt idx="4172">402</cx:pt>
          <cx:pt idx="4173">556</cx:pt>
          <cx:pt idx="4174">242</cx:pt>
          <cx:pt idx="4175">425</cx:pt>
          <cx:pt idx="4176">499</cx:pt>
          <cx:pt idx="4177">282</cx:pt>
          <cx:pt idx="4178">157</cx:pt>
          <cx:pt idx="4179">537</cx:pt>
          <cx:pt idx="4180">177</cx:pt>
          <cx:pt idx="4181">172</cx:pt>
          <cx:pt idx="4182">362</cx:pt>
          <cx:pt idx="4183">571</cx:pt>
          <cx:pt idx="4184">464</cx:pt>
          <cx:pt idx="4185">332</cx:pt>
          <cx:pt idx="4186">236</cx:pt>
          <cx:pt idx="4187">270</cx:pt>
          <cx:pt idx="4188">487</cx:pt>
          <cx:pt idx="4189">198</cx:pt>
          <cx:pt idx="4190">314</cx:pt>
          <cx:pt idx="4191">570</cx:pt>
          <cx:pt idx="4192">385</cx:pt>
          <cx:pt idx="4193">480</cx:pt>
          <cx:pt idx="4194">471</cx:pt>
          <cx:pt idx="4195">481</cx:pt>
          <cx:pt idx="4196">210</cx:pt>
          <cx:pt idx="4197">165</cx:pt>
          <cx:pt idx="4198">258</cx:pt>
          <cx:pt idx="4199">542</cx:pt>
          <cx:pt idx="4200">370</cx:pt>
          <cx:pt idx="4201">505</cx:pt>
          <cx:pt idx="4202">361</cx:pt>
          <cx:pt idx="4203">404</cx:pt>
          <cx:pt idx="4204">402</cx:pt>
          <cx:pt idx="4205">404</cx:pt>
          <cx:pt idx="4206">334</cx:pt>
          <cx:pt idx="4207">320</cx:pt>
          <cx:pt idx="4208">347</cx:pt>
          <cx:pt idx="4209">268</cx:pt>
          <cx:pt idx="4210">190</cx:pt>
          <cx:pt idx="4211">346</cx:pt>
          <cx:pt idx="4212">370</cx:pt>
          <cx:pt idx="4213">555</cx:pt>
          <cx:pt idx="4214">577</cx:pt>
          <cx:pt idx="4215">579</cx:pt>
          <cx:pt idx="4216">291</cx:pt>
          <cx:pt idx="4217">255</cx:pt>
          <cx:pt idx="4218">519</cx:pt>
          <cx:pt idx="4219">561</cx:pt>
          <cx:pt idx="4220">214</cx:pt>
          <cx:pt idx="4221">446</cx:pt>
          <cx:pt idx="4222">221</cx:pt>
          <cx:pt idx="4223">530</cx:pt>
          <cx:pt idx="4224">550</cx:pt>
          <cx:pt idx="4225">550</cx:pt>
          <cx:pt idx="4226">255</cx:pt>
          <cx:pt idx="4227">256</cx:pt>
          <cx:pt idx="4228">331</cx:pt>
          <cx:pt idx="4229">194</cx:pt>
          <cx:pt idx="4230">542</cx:pt>
          <cx:pt idx="4231">500</cx:pt>
          <cx:pt idx="4232">289</cx:pt>
          <cx:pt idx="4233">481</cx:pt>
          <cx:pt idx="4234">419</cx:pt>
          <cx:pt idx="4235">478</cx:pt>
          <cx:pt idx="4236">340</cx:pt>
          <cx:pt idx="4237">255</cx:pt>
          <cx:pt idx="4238">310</cx:pt>
          <cx:pt idx="4239">231</cx:pt>
          <cx:pt idx="4240">337</cx:pt>
          <cx:pt idx="4241">178</cx:pt>
          <cx:pt idx="4242">270</cx:pt>
          <cx:pt idx="4243">228</cx:pt>
          <cx:pt idx="4244">355</cx:pt>
          <cx:pt idx="4245">290</cx:pt>
          <cx:pt idx="4246">383</cx:pt>
          <cx:pt idx="4247">332</cx:pt>
          <cx:pt idx="4248">201</cx:pt>
          <cx:pt idx="4249">165</cx:pt>
          <cx:pt idx="4250">193</cx:pt>
          <cx:pt idx="4251">362</cx:pt>
          <cx:pt idx="4252">174</cx:pt>
          <cx:pt idx="4253">341</cx:pt>
          <cx:pt idx="4254">138</cx:pt>
          <cx:pt idx="4255">257</cx:pt>
          <cx:pt idx="4256">523</cx:pt>
          <cx:pt idx="4257">500</cx:pt>
          <cx:pt idx="4258">576</cx:pt>
          <cx:pt idx="4259">303</cx:pt>
          <cx:pt idx="4260">367</cx:pt>
          <cx:pt idx="4261">256</cx:pt>
          <cx:pt idx="4262">422</cx:pt>
          <cx:pt idx="4263">452</cx:pt>
          <cx:pt idx="4264">201</cx:pt>
          <cx:pt idx="4265">299</cx:pt>
          <cx:pt idx="4266">529</cx:pt>
          <cx:pt idx="4267">529</cx:pt>
          <cx:pt idx="4268">138</cx:pt>
          <cx:pt idx="4269">529</cx:pt>
          <cx:pt idx="4270">529</cx:pt>
          <cx:pt idx="4271">474</cx:pt>
          <cx:pt idx="4272">163</cx:pt>
          <cx:pt idx="4273">421</cx:pt>
          <cx:pt idx="4274">463</cx:pt>
          <cx:pt idx="4275">460</cx:pt>
          <cx:pt idx="4276">157</cx:pt>
          <cx:pt idx="4277">193</cx:pt>
          <cx:pt idx="4278">552</cx:pt>
          <cx:pt idx="4279">172</cx:pt>
          <cx:pt idx="4280">156</cx:pt>
          <cx:pt idx="4281">220</cx:pt>
          <cx:pt idx="4282">479</cx:pt>
          <cx:pt idx="4283">303</cx:pt>
          <cx:pt idx="4284">198</cx:pt>
          <cx:pt idx="4285">331</cx:pt>
          <cx:pt idx="4286">453</cx:pt>
          <cx:pt idx="4287">230</cx:pt>
          <cx:pt idx="4288">200</cx:pt>
          <cx:pt idx="4289">234</cx:pt>
          <cx:pt idx="4290">207</cx:pt>
          <cx:pt idx="4291">198</cx:pt>
          <cx:pt idx="4292">404</cx:pt>
          <cx:pt idx="4293">337</cx:pt>
          <cx:pt idx="4294">338</cx:pt>
          <cx:pt idx="4295">304</cx:pt>
          <cx:pt idx="4296">215</cx:pt>
          <cx:pt idx="4297">180</cx:pt>
          <cx:pt idx="4298">311</cx:pt>
          <cx:pt idx="4299">236</cx:pt>
          <cx:pt idx="4300">207</cx:pt>
          <cx:pt idx="4301">263</cx:pt>
          <cx:pt idx="4302">453</cx:pt>
          <cx:pt idx="4303">425</cx:pt>
          <cx:pt idx="4304">208</cx:pt>
          <cx:pt idx="4305">400</cx:pt>
          <cx:pt idx="4306">194</cx:pt>
          <cx:pt idx="4307">263</cx:pt>
          <cx:pt idx="4308">232</cx:pt>
          <cx:pt idx="4309">362</cx:pt>
          <cx:pt idx="4310">339</cx:pt>
          <cx:pt idx="4311">208</cx:pt>
          <cx:pt idx="4312">509</cx:pt>
          <cx:pt idx="4313">424</cx:pt>
          <cx:pt idx="4314">306</cx:pt>
          <cx:pt idx="4315">324</cx:pt>
          <cx:pt idx="4316">317</cx:pt>
          <cx:pt idx="4317">331</cx:pt>
          <cx:pt idx="4318">208</cx:pt>
          <cx:pt idx="4319">192</cx:pt>
          <cx:pt idx="4320">288</cx:pt>
          <cx:pt idx="4321">156</cx:pt>
          <cx:pt idx="4322">527</cx:pt>
          <cx:pt idx="4323">425</cx:pt>
          <cx:pt idx="4324">418</cx:pt>
          <cx:pt idx="4325">368</cx:pt>
          <cx:pt idx="4326">451</cx:pt>
          <cx:pt idx="4327">254</cx:pt>
          <cx:pt idx="4328">136</cx:pt>
          <cx:pt idx="4329">382</cx:pt>
          <cx:pt idx="4330">396</cx:pt>
          <cx:pt idx="4331">431</cx:pt>
          <cx:pt idx="4332">326</cx:pt>
          <cx:pt idx="4333">495</cx:pt>
          <cx:pt idx="4334">263</cx:pt>
          <cx:pt idx="4335">551</cx:pt>
          <cx:pt idx="4336">451</cx:pt>
          <cx:pt idx="4337">383</cx:pt>
          <cx:pt idx="4338">500</cx:pt>
          <cx:pt idx="4339">470</cx:pt>
          <cx:pt idx="4340">365</cx:pt>
          <cx:pt idx="4341">537</cx:pt>
          <cx:pt idx="4342">270</cx:pt>
          <cx:pt idx="4343">400</cx:pt>
          <cx:pt idx="4344">234</cx:pt>
          <cx:pt idx="4345">285</cx:pt>
          <cx:pt idx="4346">285</cx:pt>
          <cx:pt idx="4347">535</cx:pt>
          <cx:pt idx="4348">529</cx:pt>
          <cx:pt idx="4349">368</cx:pt>
          <cx:pt idx="4350">565</cx:pt>
          <cx:pt idx="4351">404</cx:pt>
          <cx:pt idx="4352">270</cx:pt>
          <cx:pt idx="4353">186</cx:pt>
          <cx:pt idx="4354">225</cx:pt>
          <cx:pt idx="4355">355</cx:pt>
          <cx:pt idx="4356">192</cx:pt>
          <cx:pt idx="4357">171</cx:pt>
          <cx:pt idx="4358">347</cx:pt>
          <cx:pt idx="4359">172</cx:pt>
          <cx:pt idx="4360">299</cx:pt>
          <cx:pt idx="4361">411</cx:pt>
          <cx:pt idx="4362">197</cx:pt>
          <cx:pt idx="4363">549</cx:pt>
          <cx:pt idx="4364">365</cx:pt>
          <cx:pt idx="4365">170</cx:pt>
          <cx:pt idx="4366">529</cx:pt>
          <cx:pt idx="4367">236</cx:pt>
          <cx:pt idx="4368">303</cx:pt>
          <cx:pt idx="4369">410</cx:pt>
          <cx:pt idx="4370">229</cx:pt>
          <cx:pt idx="4371">227</cx:pt>
          <cx:pt idx="4372">332</cx:pt>
          <cx:pt idx="4373">446</cx:pt>
          <cx:pt idx="4374">446</cx:pt>
          <cx:pt idx="4375">173</cx:pt>
          <cx:pt idx="4376">229</cx:pt>
          <cx:pt idx="4377">200</cx:pt>
          <cx:pt idx="4378">350</cx:pt>
          <cx:pt idx="4379">557</cx:pt>
          <cx:pt idx="4380">375</cx:pt>
          <cx:pt idx="4381">502</cx:pt>
          <cx:pt idx="4382">173</cx:pt>
          <cx:pt idx="4383">250</cx:pt>
          <cx:pt idx="4384">474</cx:pt>
          <cx:pt idx="4385">445</cx:pt>
          <cx:pt idx="4386">568</cx:pt>
          <cx:pt idx="4387">198</cx:pt>
          <cx:pt idx="4388">327</cx:pt>
          <cx:pt idx="4389">291</cx:pt>
          <cx:pt idx="4390">361</cx:pt>
          <cx:pt idx="4391">521</cx:pt>
          <cx:pt idx="4392">285</cx:pt>
          <cx:pt idx="4393">227</cx:pt>
          <cx:pt idx="4394">149</cx:pt>
          <cx:pt idx="4395">211</cx:pt>
          <cx:pt idx="4396">397</cx:pt>
          <cx:pt idx="4397">404</cx:pt>
          <cx:pt idx="4398">509</cx:pt>
          <cx:pt idx="4399">396</cx:pt>
          <cx:pt idx="4400">326</cx:pt>
          <cx:pt idx="4401">493</cx:pt>
          <cx:pt idx="4402">299</cx:pt>
          <cx:pt idx="4403">179</cx:pt>
          <cx:pt idx="4404">180</cx:pt>
          <cx:pt idx="4405">238</cx:pt>
          <cx:pt idx="4406">193</cx:pt>
          <cx:pt idx="4407">395</cx:pt>
          <cx:pt idx="4408">276</cx:pt>
          <cx:pt idx="4409">533</cx:pt>
          <cx:pt idx="4410">165</cx:pt>
          <cx:pt idx="4411">326</cx:pt>
          <cx:pt idx="4412">290</cx:pt>
          <cx:pt idx="4413">249</cx:pt>
          <cx:pt idx="4414">270</cx:pt>
          <cx:pt idx="4415">404</cx:pt>
          <cx:pt idx="4416">442</cx:pt>
          <cx:pt idx="4417">577</cx:pt>
          <cx:pt idx="4418">275</cx:pt>
          <cx:pt idx="4419">232</cx:pt>
          <cx:pt idx="4420">297</cx:pt>
          <cx:pt idx="4421">344</cx:pt>
          <cx:pt idx="4422">166</cx:pt>
          <cx:pt idx="4423">388</cx:pt>
          <cx:pt idx="4424">186</cx:pt>
          <cx:pt idx="4425">434</cx:pt>
          <cx:pt idx="4426">348</cx:pt>
          <cx:pt idx="4427">236</cx:pt>
          <cx:pt idx="4428">505</cx:pt>
          <cx:pt idx="4429">226</cx:pt>
          <cx:pt idx="4430">345</cx:pt>
          <cx:pt idx="4431">185</cx:pt>
          <cx:pt idx="4432">186</cx:pt>
          <cx:pt idx="4433">374</cx:pt>
          <cx:pt idx="4434">234</cx:pt>
          <cx:pt idx="4435">418</cx:pt>
          <cx:pt idx="4436">180</cx:pt>
          <cx:pt idx="4437">257</cx:pt>
          <cx:pt idx="4438">382</cx:pt>
          <cx:pt idx="4439">290</cx:pt>
          <cx:pt idx="4440">263</cx:pt>
          <cx:pt idx="4441">291</cx:pt>
          <cx:pt idx="4442">500</cx:pt>
          <cx:pt idx="4443">219</cx:pt>
          <cx:pt idx="4444">250</cx:pt>
          <cx:pt idx="4445">291</cx:pt>
          <cx:pt idx="4446">274</cx:pt>
          <cx:pt idx="4447">149</cx:pt>
          <cx:pt idx="4448">554</cx:pt>
          <cx:pt idx="4449">556</cx:pt>
          <cx:pt idx="4450">180</cx:pt>
          <cx:pt idx="4451">221</cx:pt>
          <cx:pt idx="4452">145</cx:pt>
          <cx:pt idx="4453">274</cx:pt>
          <cx:pt idx="4454">582</cx:pt>
          <cx:pt idx="4455">381</cx:pt>
          <cx:pt idx="4456">323</cx:pt>
          <cx:pt idx="4457">317</cx:pt>
          <cx:pt idx="4458">372</cx:pt>
          <cx:pt idx="4459">389</cx:pt>
          <cx:pt idx="4460">337</cx:pt>
          <cx:pt idx="4461">210</cx:pt>
          <cx:pt idx="4462">330</cx:pt>
          <cx:pt idx="4463">334</cx:pt>
          <cx:pt idx="4464">229</cx:pt>
          <cx:pt idx="4465">410</cx:pt>
          <cx:pt idx="4466">366</cx:pt>
          <cx:pt idx="4467">264</cx:pt>
          <cx:pt idx="4468">471</cx:pt>
          <cx:pt idx="4469">184</cx:pt>
          <cx:pt idx="4470">561</cx:pt>
          <cx:pt idx="4471">444</cx:pt>
          <cx:pt idx="4472">212</cx:pt>
          <cx:pt idx="4473">486</cx:pt>
          <cx:pt idx="4474">389</cx:pt>
          <cx:pt idx="4475">340</cx:pt>
          <cx:pt idx="4476">212</cx:pt>
          <cx:pt idx="4477">534</cx:pt>
          <cx:pt idx="4478">206</cx:pt>
          <cx:pt idx="4479">229</cx:pt>
          <cx:pt idx="4480">394</cx:pt>
          <cx:pt idx="4481">551</cx:pt>
          <cx:pt idx="4482">498</cx:pt>
          <cx:pt idx="4483">498</cx:pt>
          <cx:pt idx="4484">439</cx:pt>
          <cx:pt idx="4485">324</cx:pt>
          <cx:pt idx="4486">250</cx:pt>
          <cx:pt idx="4487">186</cx:pt>
          <cx:pt idx="4488">333</cx:pt>
          <cx:pt idx="4489">219</cx:pt>
          <cx:pt idx="4490">197</cx:pt>
          <cx:pt idx="4491">275</cx:pt>
          <cx:pt idx="4492">494</cx:pt>
          <cx:pt idx="4493">268</cx:pt>
          <cx:pt idx="4494">548</cx:pt>
          <cx:pt idx="4495">421</cx:pt>
          <cx:pt idx="4496">260</cx:pt>
          <cx:pt idx="4497">227</cx:pt>
          <cx:pt idx="4498">310</cx:pt>
          <cx:pt idx="4499">191</cx:pt>
          <cx:pt idx="4500">249</cx:pt>
          <cx:pt idx="4501">396</cx:pt>
          <cx:pt idx="4502">166</cx:pt>
          <cx:pt idx="4503">403</cx:pt>
          <cx:pt idx="4504">474</cx:pt>
          <cx:pt idx="4505">391</cx:pt>
          <cx:pt idx="4506">381</cx:pt>
          <cx:pt idx="4507">243</cx:pt>
          <cx:pt idx="4508">243</cx:pt>
          <cx:pt idx="4509">306</cx:pt>
          <cx:pt idx="4510">186</cx:pt>
          <cx:pt idx="4511">533</cx:pt>
          <cx:pt idx="4512">289</cx:pt>
          <cx:pt idx="4513">358</cx:pt>
          <cx:pt idx="4514">326</cx:pt>
          <cx:pt idx="4515">234</cx:pt>
          <cx:pt idx="4516">486</cx:pt>
          <cx:pt idx="4517">257</cx:pt>
          <cx:pt idx="4518">310</cx:pt>
          <cx:pt idx="4519">543</cx:pt>
          <cx:pt idx="4520">313</cx:pt>
          <cx:pt idx="4521">222</cx:pt>
          <cx:pt idx="4522">537</cx:pt>
          <cx:pt idx="4523">568</cx:pt>
          <cx:pt idx="4524">185</cx:pt>
          <cx:pt idx="4525">369</cx:pt>
          <cx:pt idx="4526">382</cx:pt>
          <cx:pt idx="4527">423</cx:pt>
          <cx:pt idx="4528">347</cx:pt>
          <cx:pt idx="4529">332</cx:pt>
          <cx:pt idx="4530">171</cx:pt>
          <cx:pt idx="4531">214</cx:pt>
          <cx:pt idx="4532">411</cx:pt>
          <cx:pt idx="4533">354</cx:pt>
          <cx:pt idx="4534">242</cx:pt>
          <cx:pt idx="4535">486</cx:pt>
          <cx:pt idx="4536">233</cx:pt>
          <cx:pt idx="4537">381</cx:pt>
          <cx:pt idx="4538">156</cx:pt>
          <cx:pt idx="4539">334</cx:pt>
          <cx:pt idx="4540">171</cx:pt>
          <cx:pt idx="4541">166</cx:pt>
          <cx:pt idx="4542">254</cx:pt>
          <cx:pt idx="4543">199</cx:pt>
          <cx:pt idx="4544">240</cx:pt>
          <cx:pt idx="4545">185</cx:pt>
          <cx:pt idx="4546">450</cx:pt>
          <cx:pt idx="4547">549</cx:pt>
          <cx:pt idx="4548">425</cx:pt>
          <cx:pt idx="4549">394</cx:pt>
          <cx:pt idx="4550">352</cx:pt>
          <cx:pt idx="4551">261</cx:pt>
          <cx:pt idx="4552">312</cx:pt>
          <cx:pt idx="4553">178</cx:pt>
          <cx:pt idx="4554">334</cx:pt>
          <cx:pt idx="4555">425</cx:pt>
          <cx:pt idx="4556">479</cx:pt>
          <cx:pt idx="4557">299</cx:pt>
          <cx:pt idx="4558">297</cx:pt>
          <cx:pt idx="4559">460</cx:pt>
          <cx:pt idx="4560">460</cx:pt>
          <cx:pt idx="4561">285</cx:pt>
          <cx:pt idx="4562">460</cx:pt>
          <cx:pt idx="4563">313</cx:pt>
          <cx:pt idx="4564">171</cx:pt>
          <cx:pt idx="4565">465</cx:pt>
          <cx:pt idx="4566">233</cx:pt>
          <cx:pt idx="4567">275</cx:pt>
          <cx:pt idx="4568">562</cx:pt>
          <cx:pt idx="4569">180</cx:pt>
          <cx:pt idx="4570">299</cx:pt>
          <cx:pt idx="4571">242</cx:pt>
          <cx:pt idx="4572">320</cx:pt>
          <cx:pt idx="4573">409</cx:pt>
          <cx:pt idx="4574">266</cx:pt>
          <cx:pt idx="4575">381</cx:pt>
          <cx:pt idx="4576">533</cx:pt>
          <cx:pt idx="4577">493</cx:pt>
          <cx:pt idx="4578">478</cx:pt>
          <cx:pt idx="4579">397</cx:pt>
          <cx:pt idx="4580">445</cx:pt>
          <cx:pt idx="4581">389</cx:pt>
          <cx:pt idx="4582">373</cx:pt>
          <cx:pt idx="4583">452</cx:pt>
          <cx:pt idx="4584">431</cx:pt>
          <cx:pt idx="4585">190</cx:pt>
          <cx:pt idx="4586">180</cx:pt>
          <cx:pt idx="4587">229</cx:pt>
          <cx:pt idx="4588">178</cx:pt>
          <cx:pt idx="4589">569</cx:pt>
          <cx:pt idx="4590">149</cx:pt>
          <cx:pt idx="4591">523</cx:pt>
          <cx:pt idx="4592">451</cx:pt>
          <cx:pt idx="4593">243</cx:pt>
          <cx:pt idx="4594">269</cx:pt>
          <cx:pt idx="4595">309</cx:pt>
          <cx:pt idx="4596">341</cx:pt>
          <cx:pt idx="4597">402</cx:pt>
          <cx:pt idx="4598">211</cx:pt>
          <cx:pt idx="4599">284</cx:pt>
          <cx:pt idx="4600">386</cx:pt>
          <cx:pt idx="4601">395</cx:pt>
          <cx:pt idx="4602">403</cx:pt>
          <cx:pt idx="4603">379</cx:pt>
          <cx:pt idx="4604">488</cx:pt>
          <cx:pt idx="4605">443</cx:pt>
          <cx:pt idx="4606">326</cx:pt>
          <cx:pt idx="4607">149</cx:pt>
          <cx:pt idx="4608">304</cx:pt>
          <cx:pt idx="4609">481</cx:pt>
          <cx:pt idx="4610">271</cx:pt>
          <cx:pt idx="4611">192</cx:pt>
          <cx:pt idx="4612">166</cx:pt>
          <cx:pt idx="4613">232</cx:pt>
          <cx:pt idx="4614">229</cx:pt>
          <cx:pt idx="4615">229</cx:pt>
          <cx:pt idx="4616">250</cx:pt>
          <cx:pt idx="4617">493</cx:pt>
          <cx:pt idx="4618">524</cx:pt>
          <cx:pt idx="4619">524</cx:pt>
          <cx:pt idx="4620">305</cx:pt>
          <cx:pt idx="4621">239</cx:pt>
          <cx:pt idx="4622">178</cx:pt>
          <cx:pt idx="4623">373</cx:pt>
          <cx:pt idx="4624">537</cx:pt>
          <cx:pt idx="4625">486</cx:pt>
          <cx:pt idx="4626">172</cx:pt>
          <cx:pt idx="4627">339</cx:pt>
          <cx:pt idx="4628">208</cx:pt>
          <cx:pt idx="4629">222</cx:pt>
          <cx:pt idx="4630">220</cx:pt>
          <cx:pt idx="4631">376</cx:pt>
          <cx:pt idx="4632">282</cx:pt>
          <cx:pt idx="4633">501</cx:pt>
          <cx:pt idx="4634">306</cx:pt>
          <cx:pt idx="4635">180</cx:pt>
          <cx:pt idx="4636">158</cx:pt>
          <cx:pt idx="4637">313</cx:pt>
          <cx:pt idx="4638">516</cx:pt>
          <cx:pt idx="4639">236</cx:pt>
          <cx:pt idx="4640">262</cx:pt>
          <cx:pt idx="4641">320</cx:pt>
          <cx:pt idx="4642">275</cx:pt>
          <cx:pt idx="4643">368</cx:pt>
          <cx:pt idx="4644">516</cx:pt>
          <cx:pt idx="4645">180</cx:pt>
          <cx:pt idx="4646">186</cx:pt>
          <cx:pt idx="4647">163</cx:pt>
          <cx:pt idx="4648">186</cx:pt>
          <cx:pt idx="4649">452</cx:pt>
          <cx:pt idx="4650">299</cx:pt>
          <cx:pt idx="4651">166</cx:pt>
          <cx:pt idx="4652">535</cx:pt>
          <cx:pt idx="4653">494</cx:pt>
          <cx:pt idx="4654">410</cx:pt>
          <cx:pt idx="4655">367</cx:pt>
          <cx:pt idx="4656">250</cx:pt>
          <cx:pt idx="4657">257</cx:pt>
          <cx:pt idx="4658">157</cx:pt>
          <cx:pt idx="4659">480</cx:pt>
          <cx:pt idx="4660">396</cx:pt>
          <cx:pt idx="4661">317</cx:pt>
          <cx:pt idx="4662">159</cx:pt>
          <cx:pt idx="4663">311</cx:pt>
          <cx:pt idx="4664">303</cx:pt>
          <cx:pt idx="4665">369</cx:pt>
          <cx:pt idx="4666">151</cx:pt>
          <cx:pt idx="4667">460</cx:pt>
          <cx:pt idx="4668">362</cx:pt>
          <cx:pt idx="4669">220</cx:pt>
          <cx:pt idx="4670">551</cx:pt>
          <cx:pt idx="4671">403</cx:pt>
          <cx:pt idx="4672">347</cx:pt>
          <cx:pt idx="4673">211</cx:pt>
          <cx:pt idx="4674">211</cx:pt>
          <cx:pt idx="4675">236</cx:pt>
          <cx:pt idx="4676">389</cx:pt>
          <cx:pt idx="4677">438</cx:pt>
          <cx:pt idx="4678">438</cx:pt>
          <cx:pt idx="4679">579</cx:pt>
          <cx:pt idx="4680">339</cx:pt>
          <cx:pt idx="4681">481</cx:pt>
          <cx:pt idx="4682">327</cx:pt>
          <cx:pt idx="4683">382</cx:pt>
          <cx:pt idx="4684">296</cx:pt>
          <cx:pt idx="4685">280</cx:pt>
          <cx:pt idx="4686">239</cx:pt>
          <cx:pt idx="4687">197</cx:pt>
          <cx:pt idx="4688">170</cx:pt>
          <cx:pt idx="4689">212</cx:pt>
          <cx:pt idx="4690">245</cx:pt>
          <cx:pt idx="4691">383</cx:pt>
          <cx:pt idx="4692">262</cx:pt>
          <cx:pt idx="4693">172</cx:pt>
          <cx:pt idx="4694">201</cx:pt>
          <cx:pt idx="4695">421</cx:pt>
          <cx:pt idx="4696">421</cx:pt>
          <cx:pt idx="4697">227</cx:pt>
          <cx:pt idx="4698">530</cx:pt>
          <cx:pt idx="4699">338</cx:pt>
          <cx:pt idx="4700">268</cx:pt>
          <cx:pt idx="4701">366</cx:pt>
          <cx:pt idx="4702">194</cx:pt>
          <cx:pt idx="4703">304</cx:pt>
          <cx:pt idx="4704">184</cx:pt>
          <cx:pt idx="4705">310</cx:pt>
          <cx:pt idx="4706">512</cx:pt>
          <cx:pt idx="4707">250</cx:pt>
          <cx:pt idx="4708">270</cx:pt>
          <cx:pt idx="4709">369</cx:pt>
          <cx:pt idx="4710">231</cx:pt>
          <cx:pt idx="4711">278</cx:pt>
          <cx:pt idx="4712">275</cx:pt>
          <cx:pt idx="4713">278</cx:pt>
          <cx:pt idx="4714">275</cx:pt>
          <cx:pt idx="4715">275</cx:pt>
          <cx:pt idx="4716">564</cx:pt>
          <cx:pt idx="4717">538</cx:pt>
          <cx:pt idx="4718">257</cx:pt>
          <cx:pt idx="4719">180</cx:pt>
          <cx:pt idx="4720">340</cx:pt>
          <cx:pt idx="4721">326</cx:pt>
          <cx:pt idx="4722">338</cx:pt>
          <cx:pt idx="4723">326</cx:pt>
          <cx:pt idx="4724">474</cx:pt>
          <cx:pt idx="4725">529</cx:pt>
          <cx:pt idx="4726">240</cx:pt>
          <cx:pt idx="4727">424</cx:pt>
          <cx:pt idx="4728">320</cx:pt>
          <cx:pt idx="4729">481</cx:pt>
          <cx:pt idx="4730">476</cx:pt>
          <cx:pt idx="4731">256</cx:pt>
          <cx:pt idx="4732">157</cx:pt>
          <cx:pt idx="4733">431</cx:pt>
          <cx:pt idx="4734">261</cx:pt>
          <cx:pt idx="4735">417</cx:pt>
          <cx:pt idx="4736">432</cx:pt>
          <cx:pt idx="4737">366</cx:pt>
          <cx:pt idx="4738">325</cx:pt>
          <cx:pt idx="4739">369</cx:pt>
          <cx:pt idx="4740">408</cx:pt>
          <cx:pt idx="4741">208</cx:pt>
          <cx:pt idx="4742">562</cx:pt>
          <cx:pt idx="4743">379</cx:pt>
          <cx:pt idx="4744">226</cx:pt>
          <cx:pt idx="4745">164</cx:pt>
          <cx:pt idx="4746">222</cx:pt>
          <cx:pt idx="4747">355</cx:pt>
          <cx:pt idx="4748">579</cx:pt>
          <cx:pt idx="4749">551</cx:pt>
          <cx:pt idx="4750">477</cx:pt>
          <cx:pt idx="4751">381</cx:pt>
          <cx:pt idx="4752">142</cx:pt>
          <cx:pt idx="4753">353</cx:pt>
          <cx:pt idx="4754">240</cx:pt>
          <cx:pt idx="4755">488</cx:pt>
          <cx:pt idx="4756">557</cx:pt>
          <cx:pt idx="4757">543</cx:pt>
          <cx:pt idx="4758">417</cx:pt>
          <cx:pt idx="4759">535</cx:pt>
          <cx:pt idx="4760">523</cx:pt>
          <cx:pt idx="4761">453</cx:pt>
          <cx:pt idx="4762">523</cx:pt>
          <cx:pt idx="4763">459</cx:pt>
          <cx:pt idx="4764">493</cx:pt>
          <cx:pt idx="4765">318</cx:pt>
          <cx:pt idx="4766">228</cx:pt>
          <cx:pt idx="4767">505</cx:pt>
          <cx:pt idx="4768">159</cx:pt>
          <cx:pt idx="4769">513</cx:pt>
          <cx:pt idx="4770">358</cx:pt>
          <cx:pt idx="4771">383</cx:pt>
          <cx:pt idx="4772">383</cx:pt>
          <cx:pt idx="4773">450</cx:pt>
          <cx:pt idx="4774">521</cx:pt>
          <cx:pt idx="4775">255</cx:pt>
          <cx:pt idx="4776">173</cx:pt>
          <cx:pt idx="4777">555</cx:pt>
          <cx:pt idx="4778">149</cx:pt>
          <cx:pt idx="4779">260</cx:pt>
          <cx:pt idx="4780">256</cx:pt>
          <cx:pt idx="4781">445</cx:pt>
          <cx:pt idx="4782">186</cx:pt>
          <cx:pt idx="4783">222</cx:pt>
          <cx:pt idx="4784">239</cx:pt>
          <cx:pt idx="4785">534</cx:pt>
          <cx:pt idx="4786">362</cx:pt>
          <cx:pt idx="4787">235</cx:pt>
          <cx:pt idx="4788">131</cx:pt>
          <cx:pt idx="4789">394</cx:pt>
          <cx:pt idx="4790">317</cx:pt>
          <cx:pt idx="4791">220</cx:pt>
          <cx:pt idx="4792">481</cx:pt>
          <cx:pt idx="4793">439</cx:pt>
          <cx:pt idx="4794">507</cx:pt>
          <cx:pt idx="4795">150</cx:pt>
          <cx:pt idx="4796">460</cx:pt>
          <cx:pt idx="4797">178</cx:pt>
          <cx:pt idx="4798">162</cx:pt>
          <cx:pt idx="4799">306</cx:pt>
          <cx:pt idx="4800">219</cx:pt>
          <cx:pt idx="4801">416</cx:pt>
          <cx:pt idx="4802">194</cx:pt>
          <cx:pt idx="4803">225</cx:pt>
          <cx:pt idx="4804">269</cx:pt>
          <cx:pt idx="4805">366</cx:pt>
          <cx:pt idx="4806">323</cx:pt>
          <cx:pt idx="4807">221</cx:pt>
          <cx:pt idx="4808">535</cx:pt>
          <cx:pt idx="4809">289</cx:pt>
          <cx:pt idx="4810">157</cx:pt>
          <cx:pt idx="4811">395</cx:pt>
          <cx:pt idx="4812">544</cx:pt>
          <cx:pt idx="4813">535</cx:pt>
          <cx:pt idx="4814">165</cx:pt>
          <cx:pt idx="4815">438</cx:pt>
          <cx:pt idx="4816">284</cx:pt>
          <cx:pt idx="4817">255</cx:pt>
          <cx:pt idx="4818">316</cx:pt>
          <cx:pt idx="4819">320</cx:pt>
          <cx:pt idx="4820">183</cx:pt>
          <cx:pt idx="4821">263</cx:pt>
          <cx:pt idx="4822">380</cx:pt>
          <cx:pt idx="4823">278</cx:pt>
          <cx:pt idx="4824">206</cx:pt>
          <cx:pt idx="4825">439</cx:pt>
          <cx:pt idx="4826">507</cx:pt>
          <cx:pt idx="4827">445</cx:pt>
          <cx:pt idx="4828">152</cx:pt>
          <cx:pt idx="4829">198</cx:pt>
          <cx:pt idx="4830">310</cx:pt>
          <cx:pt idx="4831">451</cx:pt>
          <cx:pt idx="4832">467</cx:pt>
          <cx:pt idx="4833">222</cx:pt>
          <cx:pt idx="4834">395</cx:pt>
          <cx:pt idx="4835">562</cx:pt>
          <cx:pt idx="4836">432</cx:pt>
          <cx:pt idx="4837">208</cx:pt>
          <cx:pt idx="4838">561</cx:pt>
          <cx:pt idx="4839">397</cx:pt>
          <cx:pt idx="4840">466</cx:pt>
          <cx:pt idx="4841">311</cx:pt>
          <cx:pt idx="4842">449</cx:pt>
          <cx:pt idx="4843">425</cx:pt>
          <cx:pt idx="4844">312</cx:pt>
          <cx:pt idx="4845">200</cx:pt>
          <cx:pt idx="4846">488</cx:pt>
          <cx:pt idx="4847">326</cx:pt>
          <cx:pt idx="4848">402</cx:pt>
          <cx:pt idx="4849">425</cx:pt>
          <cx:pt idx="4850">494</cx:pt>
          <cx:pt idx="4851">354</cx:pt>
          <cx:pt idx="4852">159</cx:pt>
          <cx:pt idx="4853">191</cx:pt>
          <cx:pt idx="4854">292</cx:pt>
          <cx:pt idx="4855">299</cx:pt>
          <cx:pt idx="4856">248</cx:pt>
          <cx:pt idx="4857">320</cx:pt>
          <cx:pt idx="4858">320</cx:pt>
          <cx:pt idx="4859">409</cx:pt>
          <cx:pt idx="4860">422</cx:pt>
          <cx:pt idx="4861">436</cx:pt>
          <cx:pt idx="4862">275</cx:pt>
          <cx:pt idx="4863">514</cx:pt>
          <cx:pt idx="4864">215</cx:pt>
          <cx:pt idx="4865">166</cx:pt>
          <cx:pt idx="4866">278</cx:pt>
          <cx:pt idx="4867">218</cx:pt>
          <cx:pt idx="4868">152</cx:pt>
          <cx:pt idx="4869">312</cx:pt>
          <cx:pt idx="4870">535</cx:pt>
          <cx:pt idx="4871">528</cx:pt>
          <cx:pt idx="4872">397</cx:pt>
          <cx:pt idx="4873">551</cx:pt>
          <cx:pt idx="4874">551</cx:pt>
          <cx:pt idx="4875">506</cx:pt>
          <cx:pt idx="4876">503</cx:pt>
          <cx:pt idx="4877">290</cx:pt>
          <cx:pt idx="4878">484</cx:pt>
          <cx:pt idx="4879">142</cx:pt>
          <cx:pt idx="4880">262</cx:pt>
          <cx:pt idx="4881">242</cx:pt>
          <cx:pt idx="4882">205</cx:pt>
          <cx:pt idx="4883">546</cx:pt>
          <cx:pt idx="4884">546</cx:pt>
          <cx:pt idx="4885">324</cx:pt>
          <cx:pt idx="4886">187</cx:pt>
          <cx:pt idx="4887">201</cx:pt>
          <cx:pt idx="4888">479</cx:pt>
          <cx:pt idx="4889">311</cx:pt>
          <cx:pt idx="4890">157</cx:pt>
          <cx:pt idx="4891">420</cx:pt>
          <cx:pt idx="4892">327</cx:pt>
          <cx:pt idx="4893">299</cx:pt>
          <cx:pt idx="4894">184</cx:pt>
          <cx:pt idx="4895">165</cx:pt>
          <cx:pt idx="4896">292</cx:pt>
          <cx:pt idx="4897">331</cx:pt>
          <cx:pt idx="4898">345</cx:pt>
          <cx:pt idx="4899">241</cx:pt>
          <cx:pt idx="4900">218</cx:pt>
          <cx:pt idx="4901">287</cx:pt>
          <cx:pt idx="4902">278</cx:pt>
          <cx:pt idx="4903">255</cx:pt>
          <cx:pt idx="4904">554</cx:pt>
          <cx:pt idx="4905">292</cx:pt>
          <cx:pt idx="4906">173</cx:pt>
          <cx:pt idx="4907">177</cx:pt>
          <cx:pt idx="4908">266</cx:pt>
          <cx:pt idx="4909">249</cx:pt>
          <cx:pt idx="4910">185</cx:pt>
          <cx:pt idx="4911">251</cx:pt>
          <cx:pt idx="4912">297</cx:pt>
          <cx:pt idx="4913">492</cx:pt>
          <cx:pt idx="4914">557</cx:pt>
          <cx:pt idx="4915">491</cx:pt>
          <cx:pt idx="4916">157</cx:pt>
          <cx:pt idx="4917">346</cx:pt>
          <cx:pt idx="4918">332</cx:pt>
          <cx:pt idx="4919">480</cx:pt>
          <cx:pt idx="4920">348</cx:pt>
          <cx:pt idx="4921">414</cx:pt>
          <cx:pt idx="4922">215</cx:pt>
          <cx:pt idx="4923">495</cx:pt>
          <cx:pt idx="4924">248</cx:pt>
          <cx:pt idx="4925">565</cx:pt>
          <cx:pt idx="4926">523</cx:pt>
          <cx:pt idx="4927">494</cx:pt>
          <cx:pt idx="4928">276</cx:pt>
          <cx:pt idx="4929">535</cx:pt>
          <cx:pt idx="4930">270</cx:pt>
          <cx:pt idx="4931">492</cx:pt>
          <cx:pt idx="4932">208</cx:pt>
          <cx:pt idx="4933">463</cx:pt>
          <cx:pt idx="4934">270</cx:pt>
          <cx:pt idx="4935">228</cx:pt>
          <cx:pt idx="4936">547</cx:pt>
          <cx:pt idx="4937">250</cx:pt>
          <cx:pt idx="4938">544</cx:pt>
          <cx:pt idx="4939">508</cx:pt>
          <cx:pt idx="4940">557</cx:pt>
          <cx:pt idx="4941">299</cx:pt>
          <cx:pt idx="4942">236</cx:pt>
          <cx:pt idx="4943">296</cx:pt>
          <cx:pt idx="4944">380</cx:pt>
          <cx:pt idx="4945">283</cx:pt>
          <cx:pt idx="4946">144</cx:pt>
          <cx:pt idx="4947">156</cx:pt>
          <cx:pt idx="4948">163</cx:pt>
          <cx:pt idx="4949">390</cx:pt>
          <cx:pt idx="4950">220</cx:pt>
          <cx:pt idx="4951">159</cx:pt>
          <cx:pt idx="4952">198</cx:pt>
          <cx:pt idx="4953">299</cx:pt>
          <cx:pt idx="4954">208</cx:pt>
          <cx:pt idx="4955">184</cx:pt>
          <cx:pt idx="4956">449</cx:pt>
          <cx:pt idx="4957">184</cx:pt>
          <cx:pt idx="4958">323</cx:pt>
          <cx:pt idx="4959">411</cx:pt>
          <cx:pt idx="4960">220</cx:pt>
          <cx:pt idx="4961">418</cx:pt>
          <cx:pt idx="4962">268</cx:pt>
          <cx:pt idx="4963">320</cx:pt>
          <cx:pt idx="4964">347</cx:pt>
          <cx:pt idx="4965">497</cx:pt>
          <cx:pt idx="4966">563</cx:pt>
          <cx:pt idx="4967">313</cx:pt>
          <cx:pt idx="4968">473</cx:pt>
          <cx:pt idx="4969">473</cx:pt>
          <cx:pt idx="4970">276</cx:pt>
          <cx:pt idx="4971">261</cx:pt>
          <cx:pt idx="4972">439</cx:pt>
          <cx:pt idx="4973">481</cx:pt>
          <cx:pt idx="4974">245</cx:pt>
          <cx:pt idx="4975">373</cx:pt>
          <cx:pt idx="4976">411</cx:pt>
          <cx:pt idx="4977">420</cx:pt>
          <cx:pt idx="4978">356</cx:pt>
          <cx:pt idx="4979">376</cx:pt>
          <cx:pt idx="4980">467</cx:pt>
          <cx:pt idx="4981">263</cx:pt>
          <cx:pt idx="4982">271</cx:pt>
          <cx:pt idx="4983">397</cx:pt>
          <cx:pt idx="4984">159</cx:pt>
          <cx:pt idx="4985">206</cx:pt>
          <cx:pt idx="4986">201</cx:pt>
          <cx:pt idx="4987">263</cx:pt>
          <cx:pt idx="4988">401</cx:pt>
          <cx:pt idx="4989">282</cx:pt>
          <cx:pt idx="4990">236</cx:pt>
          <cx:pt idx="4991">369</cx:pt>
          <cx:pt idx="4992">242</cx:pt>
          <cx:pt idx="4993">318</cx:pt>
          <cx:pt idx="4994">206</cx:pt>
          <cx:pt idx="4995">148</cx:pt>
          <cx:pt idx="4996">277</cx:pt>
          <cx:pt idx="4997">345</cx:pt>
          <cx:pt idx="4998">190</cx:pt>
          <cx:pt idx="4999">543</cx:pt>
          <cx:pt idx="5000">213</cx:pt>
          <cx:pt idx="5001">221</cx:pt>
          <cx:pt idx="5002">325</cx:pt>
          <cx:pt idx="5003">388</cx:pt>
          <cx:pt idx="5004">287</cx:pt>
          <cx:pt idx="5005">248</cx:pt>
          <cx:pt idx="5006">410</cx:pt>
          <cx:pt idx="5007">241</cx:pt>
          <cx:pt idx="5008">242</cx:pt>
          <cx:pt idx="5009">496</cx:pt>
          <cx:pt idx="5010">271</cx:pt>
          <cx:pt idx="5011">208</cx:pt>
          <cx:pt idx="5012">452</cx:pt>
          <cx:pt idx="5013">450</cx:pt>
          <cx:pt idx="5014">263</cx:pt>
          <cx:pt idx="5015">159</cx:pt>
          <cx:pt idx="5016">234</cx:pt>
          <cx:pt idx="5017">488</cx:pt>
          <cx:pt idx="5018">353</cx:pt>
          <cx:pt idx="5019">332</cx:pt>
          <cx:pt idx="5020">456</cx:pt>
          <cx:pt idx="5021">194</cx:pt>
          <cx:pt idx="5022">466</cx:pt>
          <cx:pt idx="5023">313</cx:pt>
          <cx:pt idx="5024">416</cx:pt>
          <cx:pt idx="5025">306</cx:pt>
          <cx:pt idx="5026">319</cx:pt>
          <cx:pt idx="5027">187</cx:pt>
          <cx:pt idx="5028">332</cx:pt>
          <cx:pt idx="5029">201</cx:pt>
          <cx:pt idx="5030">454</cx:pt>
          <cx:pt idx="5031">261</cx:pt>
          <cx:pt idx="5032">173</cx:pt>
          <cx:pt idx="5033">442</cx:pt>
          <cx:pt idx="5034">318</cx:pt>
          <cx:pt idx="5035">170</cx:pt>
          <cx:pt idx="5036">348</cx:pt>
          <cx:pt idx="5037">229</cx:pt>
          <cx:pt idx="5038">519</cx:pt>
          <cx:pt idx="5039">215</cx:pt>
          <cx:pt idx="5040">148</cx:pt>
          <cx:pt idx="5041">179</cx:pt>
          <cx:pt idx="5042">216</cx:pt>
          <cx:pt idx="5043">386</cx:pt>
          <cx:pt idx="5044">175</cx:pt>
          <cx:pt idx="5045">261</cx:pt>
          <cx:pt idx="5046">529</cx:pt>
          <cx:pt idx="5047">268</cx:pt>
          <cx:pt idx="5048">544</cx:pt>
          <cx:pt idx="5049">481</cx:pt>
          <cx:pt idx="5050">201</cx:pt>
          <cx:pt idx="5051">362</cx:pt>
          <cx:pt idx="5052">163</cx:pt>
          <cx:pt idx="5053">297</cx:pt>
          <cx:pt idx="5054">173</cx:pt>
          <cx:pt idx="5055">175</cx:pt>
          <cx:pt idx="5056">486</cx:pt>
          <cx:pt idx="5057">474</cx:pt>
          <cx:pt idx="5058">550</cx:pt>
          <cx:pt idx="5059">157</cx:pt>
          <cx:pt idx="5060">334</cx:pt>
          <cx:pt idx="5061">261</cx:pt>
          <cx:pt idx="5062">194</cx:pt>
          <cx:pt idx="5063">179</cx:pt>
          <cx:pt idx="5064">556</cx:pt>
          <cx:pt idx="5065">269</cx:pt>
          <cx:pt idx="5066">164</cx:pt>
          <cx:pt idx="5067">550</cx:pt>
          <cx:pt idx="5068">563</cx:pt>
          <cx:pt idx="5069">439</cx:pt>
          <cx:pt idx="5070">340</cx:pt>
          <cx:pt idx="5071">453</cx:pt>
          <cx:pt idx="5072">360</cx:pt>
          <cx:pt idx="5073">190</cx:pt>
          <cx:pt idx="5074">193</cx:pt>
          <cx:pt idx="5075">568</cx:pt>
          <cx:pt idx="5076">176</cx:pt>
          <cx:pt idx="5077">232</cx:pt>
          <cx:pt idx="5078">480</cx:pt>
          <cx:pt idx="5079">262</cx:pt>
          <cx:pt idx="5080">253</cx:pt>
          <cx:pt idx="5081">512</cx:pt>
          <cx:pt idx="5082">436</cx:pt>
          <cx:pt idx="5083">436</cx:pt>
          <cx:pt idx="5084">261</cx:pt>
          <cx:pt idx="5085">487</cx:pt>
          <cx:pt idx="5086">446</cx:pt>
          <cx:pt idx="5087">453</cx:pt>
          <cx:pt idx="5088">473</cx:pt>
          <cx:pt idx="5089">173</cx:pt>
          <cx:pt idx="5090">310</cx:pt>
          <cx:pt idx="5091">438</cx:pt>
          <cx:pt idx="5092">242</cx:pt>
          <cx:pt idx="5093">281</cx:pt>
          <cx:pt idx="5094">453</cx:pt>
          <cx:pt idx="5095">281</cx:pt>
          <cx:pt idx="5096">326</cx:pt>
          <cx:pt idx="5097">331</cx:pt>
          <cx:pt idx="5098">332</cx:pt>
          <cx:pt idx="5099">535</cx:pt>
          <cx:pt idx="5100">158</cx:pt>
          <cx:pt idx="5101">276</cx:pt>
          <cx:pt idx="5102">173</cx:pt>
          <cx:pt idx="5103">229</cx:pt>
          <cx:pt idx="5104">417</cx:pt>
          <cx:pt idx="5105">263</cx:pt>
          <cx:pt idx="5106">162</cx:pt>
          <cx:pt idx="5107">484</cx:pt>
          <cx:pt idx="5108">236</cx:pt>
          <cx:pt idx="5109">424</cx:pt>
          <cx:pt idx="5110">178</cx:pt>
          <cx:pt idx="5111">381</cx:pt>
          <cx:pt idx="5112">528</cx:pt>
          <cx:pt idx="5113">178</cx:pt>
          <cx:pt idx="5114">334</cx:pt>
          <cx:pt idx="5115">549</cx:pt>
          <cx:pt idx="5116">341</cx:pt>
          <cx:pt idx="5117">231</cx:pt>
          <cx:pt idx="5118">270</cx:pt>
          <cx:pt idx="5119">271</cx:pt>
          <cx:pt idx="5120">166</cx:pt>
          <cx:pt idx="5121">235</cx:pt>
          <cx:pt idx="5122">537</cx:pt>
          <cx:pt idx="5123">558</cx:pt>
          <cx:pt idx="5124">222</cx:pt>
          <cx:pt idx="5125">460</cx:pt>
          <cx:pt idx="5126">232</cx:pt>
          <cx:pt idx="5127">164</cx:pt>
          <cx:pt idx="5128">544</cx:pt>
          <cx:pt idx="5129">535</cx:pt>
          <cx:pt idx="5130">212</cx:pt>
          <cx:pt idx="5131">282</cx:pt>
          <cx:pt idx="5132">206</cx:pt>
          <cx:pt idx="5133">565</cx:pt>
          <cx:pt idx="5134">214</cx:pt>
          <cx:pt idx="5135">303</cx:pt>
          <cx:pt idx="5136">473</cx:pt>
          <cx:pt idx="5137">471</cx:pt>
          <cx:pt idx="5138">431</cx:pt>
          <cx:pt idx="5139">421</cx:pt>
          <cx:pt idx="5140">296</cx:pt>
          <cx:pt idx="5141">536</cx:pt>
          <cx:pt idx="5142">401</cx:pt>
          <cx:pt idx="5143">319</cx:pt>
          <cx:pt idx="5144">396</cx:pt>
          <cx:pt idx="5145">166</cx:pt>
          <cx:pt idx="5146">418</cx:pt>
          <cx:pt idx="5147">499</cx:pt>
          <cx:pt idx="5148">234</cx:pt>
          <cx:pt idx="5149">326</cx:pt>
          <cx:pt idx="5150">469</cx:pt>
          <cx:pt idx="5151">320</cx:pt>
          <cx:pt idx="5152">192</cx:pt>
          <cx:pt idx="5153">331</cx:pt>
          <cx:pt idx="5154">212</cx:pt>
          <cx:pt idx="5155">309</cx:pt>
          <cx:pt idx="5156">331</cx:pt>
          <cx:pt idx="5157">292</cx:pt>
          <cx:pt idx="5158">519</cx:pt>
          <cx:pt idx="5159">149</cx:pt>
          <cx:pt idx="5160">170</cx:pt>
          <cx:pt idx="5161">256</cx:pt>
          <cx:pt idx="5162">533</cx:pt>
          <cx:pt idx="5163">239</cx:pt>
          <cx:pt idx="5164">446</cx:pt>
          <cx:pt idx="5165">500</cx:pt>
          <cx:pt idx="5166">416</cx:pt>
          <cx:pt idx="5167">197</cx:pt>
          <cx:pt idx="5168">243</cx:pt>
          <cx:pt idx="5169">194</cx:pt>
          <cx:pt idx="5170">358</cx:pt>
          <cx:pt idx="5171">171</cx:pt>
          <cx:pt idx="5172">325</cx:pt>
          <cx:pt idx="5173">551</cx:pt>
          <cx:pt idx="5174">355</cx:pt>
          <cx:pt idx="5175">296</cx:pt>
          <cx:pt idx="5176">533</cx:pt>
          <cx:pt idx="5177">464</cx:pt>
          <cx:pt idx="5178">176</cx:pt>
          <cx:pt idx="5179">439</cx:pt>
          <cx:pt idx="5180">324</cx:pt>
          <cx:pt idx="5181">248</cx:pt>
          <cx:pt idx="5182">159</cx:pt>
          <cx:pt idx="5183">519</cx:pt>
          <cx:pt idx="5184">499</cx:pt>
          <cx:pt idx="5185">263</cx:pt>
          <cx:pt idx="5186">466</cx:pt>
          <cx:pt idx="5187">449</cx:pt>
          <cx:pt idx="5188">285</cx:pt>
          <cx:pt idx="5189">285</cx:pt>
          <cx:pt idx="5190">292</cx:pt>
          <cx:pt idx="5191">186</cx:pt>
          <cx:pt idx="5192">204</cx:pt>
          <cx:pt idx="5193">281</cx:pt>
          <cx:pt idx="5194">500</cx:pt>
          <cx:pt idx="5195">460</cx:pt>
          <cx:pt idx="5196">514</cx:pt>
          <cx:pt idx="5197">156</cx:pt>
          <cx:pt idx="5198">236</cx:pt>
          <cx:pt idx="5199">278</cx:pt>
          <cx:pt idx="5200">417</cx:pt>
          <cx:pt idx="5201">297</cx:pt>
          <cx:pt idx="5202">507</cx:pt>
          <cx:pt idx="5203">228</cx:pt>
          <cx:pt idx="5204">213</cx:pt>
          <cx:pt idx="5205">292</cx:pt>
          <cx:pt idx="5206">403</cx:pt>
          <cx:pt idx="5207">420</cx:pt>
          <cx:pt idx="5208">175</cx:pt>
          <cx:pt idx="5209">255</cx:pt>
          <cx:pt idx="5210">353</cx:pt>
          <cx:pt idx="5211">234</cx:pt>
          <cx:pt idx="5212">372</cx:pt>
          <cx:pt idx="5213">383</cx:pt>
          <cx:pt idx="5214">156</cx:pt>
          <cx:pt idx="5215">487</cx:pt>
          <cx:pt idx="5216">431</cx:pt>
          <cx:pt idx="5217">229</cx:pt>
          <cx:pt idx="5218">161</cx:pt>
          <cx:pt idx="5219">278</cx:pt>
          <cx:pt idx="5220">491</cx:pt>
          <cx:pt idx="5221">159</cx:pt>
          <cx:pt idx="5222">533</cx:pt>
          <cx:pt idx="5223">320</cx:pt>
          <cx:pt idx="5224">466</cx:pt>
          <cx:pt idx="5225">466</cx:pt>
          <cx:pt idx="5226">347</cx:pt>
          <cx:pt idx="5227">347</cx:pt>
          <cx:pt idx="5228">500</cx:pt>
          <cx:pt idx="5229">366</cx:pt>
          <cx:pt idx="5230">187</cx:pt>
          <cx:pt idx="5231">439</cx:pt>
          <cx:pt idx="5232">319</cx:pt>
          <cx:pt idx="5233">379</cx:pt>
          <cx:pt idx="5234">327</cx:pt>
          <cx:pt idx="5235">428</cx:pt>
          <cx:pt idx="5236">306</cx:pt>
          <cx:pt idx="5237">480</cx:pt>
          <cx:pt idx="5238">341</cx:pt>
          <cx:pt idx="5239">221</cx:pt>
          <cx:pt idx="5240">521</cx:pt>
          <cx:pt idx="5241">423</cx:pt>
          <cx:pt idx="5242">495</cx:pt>
          <cx:pt idx="5243">373</cx:pt>
          <cx:pt idx="5244">344</cx:pt>
          <cx:pt idx="5245">262</cx:pt>
          <cx:pt idx="5246">159</cx:pt>
          <cx:pt idx="5247">452</cx:pt>
          <cx:pt idx="5248">303</cx:pt>
          <cx:pt idx="5249">255</cx:pt>
          <cx:pt idx="5250">389</cx:pt>
          <cx:pt idx="5251">246</cx:pt>
          <cx:pt idx="5252">187</cx:pt>
          <cx:pt idx="5253">446</cx:pt>
          <cx:pt idx="5254">246</cx:pt>
          <cx:pt idx="5255">318</cx:pt>
          <cx:pt idx="5256">318</cx:pt>
          <cx:pt idx="5257">278</cx:pt>
          <cx:pt idx="5258">473</cx:pt>
          <cx:pt idx="5259">236</cx:pt>
          <cx:pt idx="5260">214</cx:pt>
          <cx:pt idx="5261">269</cx:pt>
          <cx:pt idx="5262">159</cx:pt>
          <cx:pt idx="5263">394</cx:pt>
          <cx:pt idx="5264">334</cx:pt>
          <cx:pt idx="5265">278</cx:pt>
          <cx:pt idx="5266">508</cx:pt>
          <cx:pt idx="5267">306</cx:pt>
          <cx:pt idx="5268">299</cx:pt>
          <cx:pt idx="5269">311</cx:pt>
          <cx:pt idx="5270">171</cx:pt>
          <cx:pt idx="5271">150</cx:pt>
          <cx:pt idx="5272">458</cx:pt>
          <cx:pt idx="5273">219</cx:pt>
          <cx:pt idx="5274">441</cx:pt>
          <cx:pt idx="5275">304</cx:pt>
          <cx:pt idx="5276">313</cx:pt>
          <cx:pt idx="5277">193</cx:pt>
          <cx:pt idx="5278">193</cx:pt>
          <cx:pt idx="5279">166</cx:pt>
          <cx:pt idx="5280">180</cx:pt>
          <cx:pt idx="5281">170</cx:pt>
          <cx:pt idx="5282">229</cx:pt>
          <cx:pt idx="5283">400</cx:pt>
          <cx:pt idx="5284">428</cx:pt>
          <cx:pt idx="5285">380</cx:pt>
          <cx:pt idx="5286">417</cx:pt>
          <cx:pt idx="5287">407</cx:pt>
          <cx:pt idx="5288">193</cx:pt>
          <cx:pt idx="5289">551</cx:pt>
          <cx:pt idx="5290">509</cx:pt>
          <cx:pt idx="5291">493</cx:pt>
          <cx:pt idx="5292">381</cx:pt>
          <cx:pt idx="5293">171</cx:pt>
          <cx:pt idx="5294">339</cx:pt>
          <cx:pt idx="5295">193</cx:pt>
          <cx:pt idx="5296">547</cx:pt>
          <cx:pt idx="5297">569</cx:pt>
          <cx:pt idx="5298">247</cx:pt>
          <cx:pt idx="5299">322</cx:pt>
          <cx:pt idx="5300">479</cx:pt>
          <cx:pt idx="5301">258</cx:pt>
          <cx:pt idx="5302">451</cx:pt>
          <cx:pt idx="5303">171</cx:pt>
          <cx:pt idx="5304">163</cx:pt>
          <cx:pt idx="5305">397</cx:pt>
          <cx:pt idx="5306">299</cx:pt>
          <cx:pt idx="5307">347</cx:pt>
          <cx:pt idx="5308">390</cx:pt>
          <cx:pt idx="5309">214</cx:pt>
          <cx:pt idx="5310">150</cx:pt>
          <cx:pt idx="5311">324</cx:pt>
          <cx:pt idx="5312">183</cx:pt>
          <cx:pt idx="5313">512</cx:pt>
          <cx:pt idx="5314">403</cx:pt>
          <cx:pt idx="5315">374</cx:pt>
          <cx:pt idx="5316">310</cx:pt>
          <cx:pt idx="5317">409</cx:pt>
          <cx:pt idx="5318">185</cx:pt>
          <cx:pt idx="5319">416</cx:pt>
          <cx:pt idx="5320">166</cx:pt>
          <cx:pt idx="5321">240</cx:pt>
          <cx:pt idx="5322">367</cx:pt>
          <cx:pt idx="5323">313</cx:pt>
          <cx:pt idx="5324">207</cx:pt>
          <cx:pt idx="5325">347</cx:pt>
          <cx:pt idx="5326">236</cx:pt>
          <cx:pt idx="5327">170</cx:pt>
          <cx:pt idx="5328">313</cx:pt>
          <cx:pt idx="5329">428</cx:pt>
          <cx:pt idx="5330">345</cx:pt>
          <cx:pt idx="5331">275</cx:pt>
          <cx:pt idx="5332">183</cx:pt>
          <cx:pt idx="5333">183</cx:pt>
          <cx:pt idx="5334">261</cx:pt>
          <cx:pt idx="5335">186</cx:pt>
          <cx:pt idx="5336">460</cx:pt>
          <cx:pt idx="5337">352</cx:pt>
          <cx:pt idx="5338">166</cx:pt>
          <cx:pt idx="5339">502</cx:pt>
          <cx:pt idx="5340">516</cx:pt>
          <cx:pt idx="5341">170</cx:pt>
          <cx:pt idx="5342">243</cx:pt>
          <cx:pt idx="5343">296</cx:pt>
          <cx:pt idx="5344">285</cx:pt>
          <cx:pt idx="5345">305</cx:pt>
          <cx:pt idx="5346">191</cx:pt>
          <cx:pt idx="5347">200</cx:pt>
          <cx:pt idx="5348">150</cx:pt>
          <cx:pt idx="5349">361</cx:pt>
          <cx:pt idx="5350">451</cx:pt>
          <cx:pt idx="5351">501</cx:pt>
          <cx:pt idx="5352">457</cx:pt>
          <cx:pt idx="5353">150</cx:pt>
          <cx:pt idx="5354">331</cx:pt>
          <cx:pt idx="5355">460</cx:pt>
          <cx:pt idx="5356">185</cx:pt>
          <cx:pt idx="5357">455</cx:pt>
          <cx:pt idx="5358">144</cx:pt>
          <cx:pt idx="5359">250</cx:pt>
          <cx:pt idx="5360">227</cx:pt>
          <cx:pt idx="5361">467</cx:pt>
          <cx:pt idx="5362">316</cx:pt>
          <cx:pt idx="5363">204</cx:pt>
          <cx:pt idx="5364">187</cx:pt>
          <cx:pt idx="5365">283</cx:pt>
          <cx:pt idx="5366">254</cx:pt>
          <cx:pt idx="5367">453</cx:pt>
          <cx:pt idx="5368">481</cx:pt>
          <cx:pt idx="5369">440</cx:pt>
          <cx:pt idx="5370">493</cx:pt>
          <cx:pt idx="5371">242</cx:pt>
          <cx:pt idx="5372">170</cx:pt>
          <cx:pt idx="5373">556</cx:pt>
          <cx:pt idx="5374">172</cx:pt>
          <cx:pt idx="5375">492</cx:pt>
          <cx:pt idx="5376">271</cx:pt>
          <cx:pt idx="5377">369</cx:pt>
          <cx:pt idx="5378">222</cx:pt>
          <cx:pt idx="5379">368</cx:pt>
          <cx:pt idx="5380">268</cx:pt>
          <cx:pt idx="5381">359</cx:pt>
          <cx:pt idx="5382">439</cx:pt>
          <cx:pt idx="5383">240</cx:pt>
          <cx:pt idx="5384">323</cx:pt>
          <cx:pt idx="5385">409</cx:pt>
          <cx:pt idx="5386">530</cx:pt>
          <cx:pt idx="5387">445</cx:pt>
          <cx:pt idx="5388">243</cx:pt>
          <cx:pt idx="5389">435</cx:pt>
          <cx:pt idx="5390">211</cx:pt>
          <cx:pt idx="5391">291</cx:pt>
          <cx:pt idx="5392">228</cx:pt>
          <cx:pt idx="5393">247</cx:pt>
          <cx:pt idx="5394">171</cx:pt>
          <cx:pt idx="5395">446</cx:pt>
          <cx:pt idx="5396">445</cx:pt>
          <cx:pt idx="5397">445</cx:pt>
          <cx:pt idx="5398">382</cx:pt>
          <cx:pt idx="5399">465</cx:pt>
          <cx:pt idx="5400">465</cx:pt>
          <cx:pt idx="5401">184</cx:pt>
          <cx:pt idx="5402">456</cx:pt>
          <cx:pt idx="5403">166</cx:pt>
          <cx:pt idx="5404">477</cx:pt>
          <cx:pt idx="5405">496</cx:pt>
          <cx:pt idx="5406">368</cx:pt>
          <cx:pt idx="5407">220</cx:pt>
          <cx:pt idx="5408">215</cx:pt>
          <cx:pt idx="5409">180</cx:pt>
          <cx:pt idx="5410">299</cx:pt>
          <cx:pt idx="5411">358</cx:pt>
          <cx:pt idx="5412">317</cx:pt>
          <cx:pt idx="5413">247</cx:pt>
          <cx:pt idx="5414">347</cx:pt>
          <cx:pt idx="5415">185</cx:pt>
          <cx:pt idx="5416">238</cx:pt>
          <cx:pt idx="5417">508</cx:pt>
          <cx:pt idx="5418">369</cx:pt>
          <cx:pt idx="5419">397</cx:pt>
          <cx:pt idx="5420">221</cx:pt>
          <cx:pt idx="5421">256</cx:pt>
          <cx:pt idx="5422">523</cx:pt>
          <cx:pt idx="5423">320</cx:pt>
          <cx:pt idx="5424">263</cx:pt>
          <cx:pt idx="5425">237</cx:pt>
          <cx:pt idx="5426">203</cx:pt>
          <cx:pt idx="5427">452</cx:pt>
          <cx:pt idx="5428">242</cx:pt>
          <cx:pt idx="5429">293</cx:pt>
          <cx:pt idx="5430">305</cx:pt>
          <cx:pt idx="5431">288</cx:pt>
          <cx:pt idx="5432">394</cx:pt>
          <cx:pt idx="5433">292</cx:pt>
          <cx:pt idx="5434">453</cx:pt>
          <cx:pt idx="5435">222</cx:pt>
          <cx:pt idx="5436">296</cx:pt>
          <cx:pt idx="5437">199</cx:pt>
          <cx:pt idx="5438">353</cx:pt>
          <cx:pt idx="5439">176</cx:pt>
          <cx:pt idx="5440">219</cx:pt>
          <cx:pt idx="5441">165</cx:pt>
          <cx:pt idx="5442">319</cx:pt>
          <cx:pt idx="5443">226</cx:pt>
          <cx:pt idx="5444">565</cx:pt>
          <cx:pt idx="5445">565</cx:pt>
          <cx:pt idx="5446">156</cx:pt>
          <cx:pt idx="5447">310</cx:pt>
          <cx:pt idx="5448">473</cx:pt>
          <cx:pt idx="5449">430</cx:pt>
          <cx:pt idx="5450">565</cx:pt>
          <cx:pt idx="5451">422</cx:pt>
          <cx:pt idx="5452">389</cx:pt>
          <cx:pt idx="5453">233</cx:pt>
          <cx:pt idx="5454">198</cx:pt>
          <cx:pt idx="5455">421</cx:pt>
          <cx:pt idx="5456">423</cx:pt>
          <cx:pt idx="5457">338</cx:pt>
          <cx:pt idx="5458">269</cx:pt>
          <cx:pt idx="5459">291</cx:pt>
          <cx:pt idx="5460">261</cx:pt>
          <cx:pt idx="5461">556</cx:pt>
          <cx:pt idx="5462">395</cx:pt>
          <cx:pt idx="5463">558</cx:pt>
          <cx:pt idx="5464">460</cx:pt>
          <cx:pt idx="5465">499</cx:pt>
          <cx:pt idx="5466">313</cx:pt>
          <cx:pt idx="5467">177</cx:pt>
          <cx:pt idx="5468">522</cx:pt>
          <cx:pt idx="5469">229</cx:pt>
          <cx:pt idx="5470">467</cx:pt>
          <cx:pt idx="5471">299</cx:pt>
          <cx:pt idx="5472">334</cx:pt>
          <cx:pt idx="5473">291</cx:pt>
          <cx:pt idx="5474">271</cx:pt>
          <cx:pt idx="5475">363</cx:pt>
          <cx:pt idx="5476">562</cx:pt>
          <cx:pt idx="5477">221</cx:pt>
          <cx:pt idx="5478">397</cx:pt>
          <cx:pt idx="5479">443</cx:pt>
          <cx:pt idx="5480">315</cx:pt>
          <cx:pt idx="5481">439</cx:pt>
          <cx:pt idx="5482">268</cx:pt>
          <cx:pt idx="5483">340</cx:pt>
          <cx:pt idx="5484">438</cx:pt>
          <cx:pt idx="5485">271</cx:pt>
          <cx:pt idx="5486">446</cx:pt>
          <cx:pt idx="5487">570</cx:pt>
          <cx:pt idx="5488">159</cx:pt>
          <cx:pt idx="5489">229</cx:pt>
          <cx:pt idx="5490">206</cx:pt>
          <cx:pt idx="5491">198</cx:pt>
          <cx:pt idx="5492">551</cx:pt>
          <cx:pt idx="5493">334</cx:pt>
          <cx:pt idx="5494">436</cx:pt>
          <cx:pt idx="5495">249</cx:pt>
          <cx:pt idx="5496">242</cx:pt>
          <cx:pt idx="5497">178</cx:pt>
          <cx:pt idx="5498">222</cx:pt>
          <cx:pt idx="5499">537</cx:pt>
          <cx:pt idx="5500">487</cx:pt>
          <cx:pt idx="5501">488</cx:pt>
          <cx:pt idx="5502">215</cx:pt>
          <cx:pt idx="5503">521</cx:pt>
          <cx:pt idx="5504">271</cx:pt>
          <cx:pt idx="5505">418</cx:pt>
          <cx:pt idx="5506">373</cx:pt>
          <cx:pt idx="5507">430</cx:pt>
          <cx:pt idx="5508">243</cx:pt>
          <cx:pt idx="5509">446</cx:pt>
          <cx:pt idx="5510">347</cx:pt>
          <cx:pt idx="5511">234</cx:pt>
          <cx:pt idx="5512">446</cx:pt>
          <cx:pt idx="5513">254</cx:pt>
          <cx:pt idx="5514">221</cx:pt>
          <cx:pt idx="5515">254</cx:pt>
          <cx:pt idx="5516">177</cx:pt>
          <cx:pt idx="5517">263</cx:pt>
          <cx:pt idx="5518">474</cx:pt>
          <cx:pt idx="5519">327</cx:pt>
          <cx:pt idx="5520">537</cx:pt>
          <cx:pt idx="5521">554</cx:pt>
          <cx:pt idx="5522">551</cx:pt>
          <cx:pt idx="5523">144</cx:pt>
          <cx:pt idx="5524">284</cx:pt>
          <cx:pt idx="5525">504</cx:pt>
          <cx:pt idx="5526">207</cx:pt>
          <cx:pt idx="5527">253</cx:pt>
          <cx:pt idx="5528">326</cx:pt>
          <cx:pt idx="5529">352</cx:pt>
          <cx:pt idx="5530">278</cx:pt>
          <cx:pt idx="5531">138</cx:pt>
          <cx:pt idx="5532">297</cx:pt>
          <cx:pt idx="5533">373</cx:pt>
          <cx:pt idx="5534">479</cx:pt>
          <cx:pt idx="5535">246</cx:pt>
          <cx:pt idx="5536">172</cx:pt>
          <cx:pt idx="5537">233</cx:pt>
          <cx:pt idx="5538">201</cx:pt>
          <cx:pt idx="5539">170</cx:pt>
          <cx:pt idx="5540">183</cx:pt>
          <cx:pt idx="5541">263</cx:pt>
          <cx:pt idx="5542">263</cx:pt>
          <cx:pt idx="5543">525</cx:pt>
          <cx:pt idx="5544">149</cx:pt>
          <cx:pt idx="5545">299</cx:pt>
          <cx:pt idx="5546">327</cx:pt>
          <cx:pt idx="5547">232</cx:pt>
          <cx:pt idx="5548">266</cx:pt>
          <cx:pt idx="5549">296</cx:pt>
          <cx:pt idx="5550">513</cx:pt>
          <cx:pt idx="5551">324</cx:pt>
          <cx:pt idx="5552">221</cx:pt>
          <cx:pt idx="5553">299</cx:pt>
          <cx:pt idx="5554">520</cx:pt>
          <cx:pt idx="5555">262</cx:pt>
          <cx:pt idx="5556">270</cx:pt>
          <cx:pt idx="5557">361</cx:pt>
          <cx:pt idx="5558">246</cx:pt>
          <cx:pt idx="5559">177</cx:pt>
          <cx:pt idx="5560">313</cx:pt>
          <cx:pt idx="5561">211</cx:pt>
          <cx:pt idx="5562">169</cx:pt>
          <cx:pt idx="5563">228</cx:pt>
          <cx:pt idx="5564">387</cx:pt>
          <cx:pt idx="5565">445</cx:pt>
          <cx:pt idx="5566">437</cx:pt>
          <cx:pt idx="5567">185</cx:pt>
          <cx:pt idx="5568">389</cx:pt>
          <cx:pt idx="5569">243</cx:pt>
          <cx:pt idx="5570">578</cx:pt>
          <cx:pt idx="5571">332</cx:pt>
          <cx:pt idx="5572">317</cx:pt>
          <cx:pt idx="5573">541</cx:pt>
          <cx:pt idx="5574">240</cx:pt>
          <cx:pt idx="5575">316</cx:pt>
          <cx:pt idx="5576">474</cx:pt>
          <cx:pt idx="5577">332</cx:pt>
          <cx:pt idx="5578">374</cx:pt>
          <cx:pt idx="5579">318</cx:pt>
          <cx:pt idx="5580">219</cx:pt>
          <cx:pt idx="5581">218</cx:pt>
          <cx:pt idx="5582">348</cx:pt>
          <cx:pt idx="5583">376</cx:pt>
          <cx:pt idx="5584">186</cx:pt>
          <cx:pt idx="5585">135</cx:pt>
          <cx:pt idx="5586">268</cx:pt>
          <cx:pt idx="5587">548</cx:pt>
          <cx:pt idx="5588">327</cx:pt>
          <cx:pt idx="5589">313</cx:pt>
          <cx:pt idx="5590">396</cx:pt>
          <cx:pt idx="5591">340</cx:pt>
          <cx:pt idx="5592">317</cx:pt>
          <cx:pt idx="5593">227</cx:pt>
          <cx:pt idx="5594">236</cx:pt>
          <cx:pt idx="5595">242</cx:pt>
          <cx:pt idx="5596">239</cx:pt>
          <cx:pt idx="5597">152</cx:pt>
          <cx:pt idx="5598">480</cx:pt>
          <cx:pt idx="5599">368</cx:pt>
          <cx:pt idx="5600">456</cx:pt>
          <cx:pt idx="5601">560</cx:pt>
          <cx:pt idx="5602">501</cx:pt>
          <cx:pt idx="5603">149</cx:pt>
          <cx:pt idx="5604">283</cx:pt>
          <cx:pt idx="5605">231</cx:pt>
          <cx:pt idx="5606">319</cx:pt>
          <cx:pt idx="5607">261</cx:pt>
          <cx:pt idx="5608">263</cx:pt>
          <cx:pt idx="5609">325</cx:pt>
          <cx:pt idx="5610">241</cx:pt>
          <cx:pt idx="5611">425</cx:pt>
          <cx:pt idx="5612">180</cx:pt>
          <cx:pt idx="5613">233</cx:pt>
          <cx:pt idx="5614">282</cx:pt>
          <cx:pt idx="5615">178</cx:pt>
          <cx:pt idx="5616">390</cx:pt>
          <cx:pt idx="5617">215</cx:pt>
          <cx:pt idx="5618">345</cx:pt>
          <cx:pt idx="5619">228</cx:pt>
          <cx:pt idx="5620">341</cx:pt>
          <cx:pt idx="5621">467</cx:pt>
          <cx:pt idx="5622">437</cx:pt>
          <cx:pt idx="5623">535</cx:pt>
          <cx:pt idx="5624">271</cx:pt>
          <cx:pt idx="5625">148</cx:pt>
          <cx:pt idx="5626">159</cx:pt>
          <cx:pt idx="5627">312</cx:pt>
          <cx:pt idx="5628">348</cx:pt>
          <cx:pt idx="5629">563</cx:pt>
          <cx:pt idx="5630">297</cx:pt>
          <cx:pt idx="5631">283</cx:pt>
          <cx:pt idx="5632">306</cx:pt>
          <cx:pt idx="5633">467</cx:pt>
          <cx:pt idx="5634">358</cx:pt>
          <cx:pt idx="5635">400</cx:pt>
          <cx:pt idx="5636">428</cx:pt>
          <cx:pt idx="5637">479</cx:pt>
          <cx:pt idx="5638">362</cx:pt>
          <cx:pt idx="5639">492</cx:pt>
          <cx:pt idx="5640">440</cx:pt>
          <cx:pt idx="5641">418</cx:pt>
          <cx:pt idx="5642">163</cx:pt>
          <cx:pt idx="5643">251</cx:pt>
          <cx:pt idx="5644">243</cx:pt>
          <cx:pt idx="5645">418</cx:pt>
          <cx:pt idx="5646">271</cx:pt>
          <cx:pt idx="5647">381</cx:pt>
          <cx:pt idx="5648">411</cx:pt>
          <cx:pt idx="5649">417</cx:pt>
          <cx:pt idx="5650">333</cx:pt>
          <cx:pt idx="5651">374</cx:pt>
          <cx:pt idx="5652">367</cx:pt>
          <cx:pt idx="5653">193</cx:pt>
          <cx:pt idx="5654">514</cx:pt>
          <cx:pt idx="5655">514</cx:pt>
          <cx:pt idx="5656">515</cx:pt>
          <cx:pt idx="5657">514</cx:pt>
          <cx:pt idx="5658">191</cx:pt>
          <cx:pt idx="5659">172</cx:pt>
          <cx:pt idx="5660">150</cx:pt>
          <cx:pt idx="5661">498</cx:pt>
          <cx:pt idx="5662">492</cx:pt>
          <cx:pt idx="5663">492</cx:pt>
          <cx:pt idx="5664">368</cx:pt>
          <cx:pt idx="5665">191</cx:pt>
          <cx:pt idx="5666">381</cx:pt>
          <cx:pt idx="5667">362</cx:pt>
          <cx:pt idx="5668">243</cx:pt>
          <cx:pt idx="5669">394</cx:pt>
          <cx:pt idx="5670">356</cx:pt>
          <cx:pt idx="5671">507</cx:pt>
          <cx:pt idx="5672">170</cx:pt>
          <cx:pt idx="5673">374</cx:pt>
          <cx:pt idx="5674">381</cx:pt>
          <cx:pt idx="5675">381</cx:pt>
          <cx:pt idx="5676">381</cx:pt>
          <cx:pt idx="5677">271</cx:pt>
          <cx:pt idx="5678">232</cx:pt>
          <cx:pt idx="5679">299</cx:pt>
          <cx:pt idx="5680">480</cx:pt>
          <cx:pt idx="5681">290</cx:pt>
          <cx:pt idx="5682">320</cx:pt>
          <cx:pt idx="5683">324</cx:pt>
          <cx:pt idx="5684">186</cx:pt>
          <cx:pt idx="5685">157</cx:pt>
          <cx:pt idx="5686">536</cx:pt>
          <cx:pt idx="5687">540</cx:pt>
          <cx:pt idx="5688">317</cx:pt>
          <cx:pt idx="5689">534</cx:pt>
          <cx:pt idx="5690">474</cx:pt>
          <cx:pt idx="5691">529</cx:pt>
          <cx:pt idx="5692">537</cx:pt>
          <cx:pt idx="5693">473</cx:pt>
          <cx:pt idx="5694">471</cx:pt>
          <cx:pt idx="5695">460</cx:pt>
          <cx:pt idx="5696">274</cx:pt>
          <cx:pt idx="5697">310</cx:pt>
          <cx:pt idx="5698">411</cx:pt>
          <cx:pt idx="5699">179</cx:pt>
          <cx:pt idx="5700">352</cx:pt>
          <cx:pt idx="5701">394</cx:pt>
          <cx:pt idx="5702">143</cx:pt>
          <cx:pt idx="5703">221</cx:pt>
          <cx:pt idx="5704">422</cx:pt>
          <cx:pt idx="5705">172</cx:pt>
          <cx:pt idx="5706">325</cx:pt>
          <cx:pt idx="5707">452</cx:pt>
          <cx:pt idx="5708">522</cx:pt>
          <cx:pt idx="5709">175</cx:pt>
          <cx:pt idx="5710">332</cx:pt>
          <cx:pt idx="5711">436</cx:pt>
          <cx:pt idx="5712">529</cx:pt>
          <cx:pt idx="5713">361</cx:pt>
          <cx:pt idx="5714">234</cx:pt>
          <cx:pt idx="5715">253</cx:pt>
          <cx:pt idx="5716">164</cx:pt>
          <cx:pt idx="5717">318</cx:pt>
          <cx:pt idx="5718">171</cx:pt>
          <cx:pt idx="5719">431</cx:pt>
          <cx:pt idx="5720">192</cx:pt>
          <cx:pt idx="5721">180</cx:pt>
          <cx:pt idx="5722">362</cx:pt>
          <cx:pt idx="5723">236</cx:pt>
          <cx:pt idx="5724">361</cx:pt>
          <cx:pt idx="5725">520</cx:pt>
          <cx:pt idx="5726">187</cx:pt>
          <cx:pt idx="5727">327</cx:pt>
          <cx:pt idx="5728">579</cx:pt>
          <cx:pt idx="5729">397</cx:pt>
          <cx:pt idx="5730">479</cx:pt>
          <cx:pt idx="5731">296</cx:pt>
          <cx:pt idx="5732">248</cx:pt>
          <cx:pt idx="5733">263</cx:pt>
          <cx:pt idx="5734">318</cx:pt>
          <cx:pt idx="5735">191</cx:pt>
          <cx:pt idx="5736">289</cx:pt>
          <cx:pt idx="5737">498</cx:pt>
          <cx:pt idx="5738">376</cx:pt>
          <cx:pt idx="5739">291</cx:pt>
          <cx:pt idx="5740">479</cx:pt>
          <cx:pt idx="5741">305</cx:pt>
          <cx:pt idx="5742">250</cx:pt>
          <cx:pt idx="5743">418</cx:pt>
          <cx:pt idx="5744">305</cx:pt>
          <cx:pt idx="5745">164</cx:pt>
          <cx:pt idx="5746">248</cx:pt>
          <cx:pt idx="5747">537</cx:pt>
          <cx:pt idx="5748">150</cx:pt>
          <cx:pt idx="5749">175</cx:pt>
          <cx:pt idx="5750">334</cx:pt>
          <cx:pt idx="5751">539</cx:pt>
          <cx:pt idx="5752">334</cx:pt>
          <cx:pt idx="5753">237</cx:pt>
          <cx:pt idx="5754">243</cx:pt>
          <cx:pt idx="5755">302</cx:pt>
          <cx:pt idx="5756">481</cx:pt>
          <cx:pt idx="5757">332</cx:pt>
          <cx:pt idx="5758">201</cx:pt>
          <cx:pt idx="5759">242</cx:pt>
          <cx:pt idx="5760">523</cx:pt>
          <cx:pt idx="5761">270</cx:pt>
          <cx:pt idx="5762">183</cx:pt>
          <cx:pt idx="5763">263</cx:pt>
          <cx:pt idx="5764">262</cx:pt>
          <cx:pt idx="5765">234</cx:pt>
          <cx:pt idx="5766">375</cx:pt>
          <cx:pt idx="5767">173</cx:pt>
          <cx:pt idx="5768">242</cx:pt>
          <cx:pt idx="5769">528</cx:pt>
          <cx:pt idx="5770">386</cx:pt>
          <cx:pt idx="5771">234</cx:pt>
          <cx:pt idx="5772">268</cx:pt>
          <cx:pt idx="5773">285</cx:pt>
          <cx:pt idx="5774">394</cx:pt>
          <cx:pt idx="5775">285</cx:pt>
          <cx:pt idx="5776">172</cx:pt>
          <cx:pt idx="5777">461</cx:pt>
          <cx:pt idx="5778">306</cx:pt>
          <cx:pt idx="5779">380</cx:pt>
          <cx:pt idx="5780">478</cx:pt>
          <cx:pt idx="5781">480</cx:pt>
          <cx:pt idx="5782">353</cx:pt>
          <cx:pt idx="5783">436</cx:pt>
          <cx:pt idx="5784">436</cx:pt>
          <cx:pt idx="5785">407</cx:pt>
          <cx:pt idx="5786">243</cx:pt>
          <cx:pt idx="5787">577</cx:pt>
          <cx:pt idx="5788">211</cx:pt>
          <cx:pt idx="5789">495</cx:pt>
          <cx:pt idx="5790">364</cx:pt>
          <cx:pt idx="5791">208</cx:pt>
          <cx:pt idx="5792">231</cx:pt>
          <cx:pt idx="5793">381</cx:pt>
          <cx:pt idx="5794">201</cx:pt>
          <cx:pt idx="5795">526</cx:pt>
          <cx:pt idx="5796">237</cx:pt>
          <cx:pt idx="5797">200</cx:pt>
          <cx:pt idx="5798">418</cx:pt>
          <cx:pt idx="5799">159</cx:pt>
          <cx:pt idx="5800">219</cx:pt>
          <cx:pt idx="5801">537</cx:pt>
          <cx:pt idx="5802">390</cx:pt>
          <cx:pt idx="5803">176</cx:pt>
          <cx:pt idx="5804">228</cx:pt>
          <cx:pt idx="5805">422</cx:pt>
          <cx:pt idx="5806">200</cx:pt>
          <cx:pt idx="5807">157</cx:pt>
          <cx:pt idx="5808">256</cx:pt>
          <cx:pt idx="5809">246</cx:pt>
          <cx:pt idx="5810">417</cx:pt>
          <cx:pt idx="5811">270</cx:pt>
          <cx:pt idx="5812">227</cx:pt>
          <cx:pt idx="5813">221</cx:pt>
          <cx:pt idx="5814">271</cx:pt>
          <cx:pt idx="5815">263</cx:pt>
          <cx:pt idx="5816">373</cx:pt>
          <cx:pt idx="5817">241</cx:pt>
          <cx:pt idx="5818">291</cx:pt>
          <cx:pt idx="5819">171</cx:pt>
          <cx:pt idx="5820">479</cx:pt>
          <cx:pt idx="5821">250</cx:pt>
          <cx:pt idx="5822">263</cx:pt>
          <cx:pt idx="5823">285</cx:pt>
          <cx:pt idx="5824">380</cx:pt>
          <cx:pt idx="5825">302</cx:pt>
          <cx:pt idx="5826">398</cx:pt>
          <cx:pt idx="5827">398</cx:pt>
          <cx:pt idx="5828">476</cx:pt>
          <cx:pt idx="5829">341</cx:pt>
          <cx:pt idx="5830">409</cx:pt>
          <cx:pt idx="5831">169</cx:pt>
          <cx:pt idx="5832">219</cx:pt>
          <cx:pt idx="5833">208</cx:pt>
          <cx:pt idx="5834">248</cx:pt>
          <cx:pt idx="5835">278</cx:pt>
          <cx:pt idx="5836">236</cx:pt>
          <cx:pt idx="5837">135</cx:pt>
          <cx:pt idx="5838">253</cx:pt>
          <cx:pt idx="5839">149</cx:pt>
          <cx:pt idx="5840">249</cx:pt>
          <cx:pt idx="5841">215</cx:pt>
          <cx:pt idx="5842">215</cx:pt>
          <cx:pt idx="5843">138</cx:pt>
          <cx:pt idx="5844">356</cx:pt>
          <cx:pt idx="5845">199</cx:pt>
          <cx:pt idx="5846">341</cx:pt>
          <cx:pt idx="5847">465</cx:pt>
          <cx:pt idx="5848">450</cx:pt>
          <cx:pt idx="5849">446</cx:pt>
          <cx:pt idx="5850">257</cx:pt>
          <cx:pt idx="5851">486</cx:pt>
          <cx:pt idx="5852">320</cx:pt>
          <cx:pt idx="5853">282</cx:pt>
          <cx:pt idx="5854">499</cx:pt>
          <cx:pt idx="5855">390</cx:pt>
          <cx:pt idx="5856">211</cx:pt>
          <cx:pt idx="5857">409</cx:pt>
          <cx:pt idx="5858">304</cx:pt>
          <cx:pt idx="5859">257</cx:pt>
          <cx:pt idx="5860">148</cx:pt>
          <cx:pt idx="5861">271</cx:pt>
          <cx:pt idx="5862">262</cx:pt>
          <cx:pt idx="5863">285</cx:pt>
          <cx:pt idx="5864">540</cx:pt>
          <cx:pt idx="5865">540</cx:pt>
          <cx:pt idx="5866">356</cx:pt>
          <cx:pt idx="5867">271</cx:pt>
          <cx:pt idx="5868">229</cx:pt>
          <cx:pt idx="5869">169</cx:pt>
          <cx:pt idx="5870">374</cx:pt>
          <cx:pt idx="5871">211</cx:pt>
          <cx:pt idx="5872">466</cx:pt>
          <cx:pt idx="5873">429</cx:pt>
          <cx:pt idx="5874">185</cx:pt>
          <cx:pt idx="5875">255</cx:pt>
          <cx:pt idx="5876">509</cx:pt>
          <cx:pt idx="5877">479</cx:pt>
          <cx:pt idx="5878">227</cx:pt>
          <cx:pt idx="5879">440</cx:pt>
          <cx:pt idx="5880">402</cx:pt>
          <cx:pt idx="5881">206</cx:pt>
          <cx:pt idx="5882">521</cx:pt>
          <cx:pt idx="5883">558</cx:pt>
          <cx:pt idx="5884">380</cx:pt>
          <cx:pt idx="5885">346</cx:pt>
          <cx:pt idx="5886">270</cx:pt>
          <cx:pt idx="5887">537</cx:pt>
          <cx:pt idx="5888">212</cx:pt>
          <cx:pt idx="5889">436</cx:pt>
          <cx:pt idx="5890">331</cx:pt>
          <cx:pt idx="5891">338</cx:pt>
          <cx:pt idx="5892">291</cx:pt>
          <cx:pt idx="5893">467</cx:pt>
          <cx:pt idx="5894">278</cx:pt>
          <cx:pt idx="5895">478</cx:pt>
          <cx:pt idx="5896">180</cx:pt>
          <cx:pt idx="5897">550</cx:pt>
          <cx:pt idx="5898">222</cx:pt>
          <cx:pt idx="5899">192</cx:pt>
          <cx:pt idx="5900">569</cx:pt>
          <cx:pt idx="5901">278</cx:pt>
          <cx:pt idx="5902">280</cx:pt>
          <cx:pt idx="5903">332</cx:pt>
          <cx:pt idx="5904">194</cx:pt>
          <cx:pt idx="5905">395</cx:pt>
          <cx:pt idx="5906">276</cx:pt>
          <cx:pt idx="5907">320</cx:pt>
          <cx:pt idx="5908">397</cx:pt>
          <cx:pt idx="5909">208</cx:pt>
          <cx:pt idx="5910">338</cx:pt>
          <cx:pt idx="5911">458</cx:pt>
          <cx:pt idx="5912">168</cx:pt>
          <cx:pt idx="5913">270</cx:pt>
          <cx:pt idx="5914">201</cx:pt>
          <cx:pt idx="5915">233</cx:pt>
          <cx:pt idx="5916">240</cx:pt>
          <cx:pt idx="5917">492</cx:pt>
          <cx:pt idx="5918">395</cx:pt>
          <cx:pt idx="5919">376</cx:pt>
          <cx:pt idx="5920">194</cx:pt>
          <cx:pt idx="5921">173</cx:pt>
          <cx:pt idx="5922">477</cx:pt>
          <cx:pt idx="5923">242</cx:pt>
          <cx:pt idx="5924">199</cx:pt>
          <cx:pt idx="5925">194</cx:pt>
          <cx:pt idx="5926">579</cx:pt>
          <cx:pt idx="5927">200</cx:pt>
          <cx:pt idx="5928">130</cx:pt>
          <cx:pt idx="5929">505</cx:pt>
          <cx:pt idx="5930">344</cx:pt>
          <cx:pt idx="5931">249</cx:pt>
          <cx:pt idx="5932">519</cx:pt>
          <cx:pt idx="5933">222</cx:pt>
          <cx:pt idx="5934">306</cx:pt>
          <cx:pt idx="5935">312</cx:pt>
          <cx:pt idx="5936">191</cx:pt>
          <cx:pt idx="5937">320</cx:pt>
          <cx:pt idx="5938">278</cx:pt>
          <cx:pt idx="5939">214</cx:pt>
          <cx:pt idx="5940">234</cx:pt>
          <cx:pt idx="5941">435</cx:pt>
          <cx:pt idx="5942">265</cx:pt>
          <cx:pt idx="5943">481</cx:pt>
          <cx:pt idx="5944">261</cx:pt>
          <cx:pt idx="5945">318</cx:pt>
          <cx:pt idx="5946">187</cx:pt>
          <cx:pt idx="5947">213</cx:pt>
          <cx:pt idx="5948">225</cx:pt>
          <cx:pt idx="5949">178</cx:pt>
          <cx:pt idx="5950">237</cx:pt>
          <cx:pt idx="5951">299</cx:pt>
          <cx:pt idx="5952">338</cx:pt>
          <cx:pt idx="5953">283</cx:pt>
          <cx:pt idx="5954">471</cx:pt>
          <cx:pt idx="5955">156</cx:pt>
          <cx:pt idx="5956">297</cx:pt>
          <cx:pt idx="5957">205</cx:pt>
          <cx:pt idx="5958">306</cx:pt>
          <cx:pt idx="5959">291</cx:pt>
          <cx:pt idx="5960">158</cx:pt>
          <cx:pt idx="5961">180</cx:pt>
          <cx:pt idx="5962">243</cx:pt>
          <cx:pt idx="5963">250</cx:pt>
          <cx:pt idx="5964">500</cx:pt>
          <cx:pt idx="5965">411</cx:pt>
          <cx:pt idx="5966">325</cx:pt>
          <cx:pt idx="5967">276</cx:pt>
          <cx:pt idx="5968">157</cx:pt>
          <cx:pt idx="5969">152</cx:pt>
          <cx:pt idx="5970">557</cx:pt>
          <cx:pt idx="5971">215</cx:pt>
          <cx:pt idx="5972">187</cx:pt>
          <cx:pt idx="5973">186</cx:pt>
          <cx:pt idx="5974">297</cx:pt>
          <cx:pt idx="5975">226</cx:pt>
          <cx:pt idx="5976">208</cx:pt>
          <cx:pt idx="5977">271</cx:pt>
          <cx:pt idx="5978">432</cx:pt>
          <cx:pt idx="5979">445</cx:pt>
          <cx:pt idx="5980">557</cx:pt>
          <cx:pt idx="5981">431</cx:pt>
          <cx:pt idx="5982">430</cx:pt>
          <cx:pt idx="5983">238</cx:pt>
          <cx:pt idx="5984">337</cx:pt>
          <cx:pt idx="5985">334</cx:pt>
          <cx:pt idx="5986">499</cx:pt>
          <cx:pt idx="5987">467</cx:pt>
          <cx:pt idx="5988">533</cx:pt>
          <cx:pt idx="5989">205</cx:pt>
          <cx:pt idx="5990">271</cx:pt>
          <cx:pt idx="5991">348</cx:pt>
          <cx:pt idx="5992">225</cx:pt>
          <cx:pt idx="5993">397</cx:pt>
          <cx:pt idx="5994">482</cx:pt>
          <cx:pt idx="5995">222</cx:pt>
          <cx:pt idx="5996">334</cx:pt>
          <cx:pt idx="5997">197</cx:pt>
          <cx:pt idx="5998">234</cx:pt>
          <cx:pt idx="5999">351</cx:pt>
          <cx:pt idx="6000">148</cx:pt>
          <cx:pt idx="6001">396</cx:pt>
          <cx:pt idx="6002">140</cx:pt>
          <cx:pt idx="6003">432</cx:pt>
          <cx:pt idx="6004">325</cx:pt>
          <cx:pt idx="6005">281</cx:pt>
          <cx:pt idx="6006">354</cx:pt>
          <cx:pt idx="6007">157</cx:pt>
          <cx:pt idx="6008">320</cx:pt>
          <cx:pt idx="6009">379</cx:pt>
          <cx:pt idx="6010">157</cx:pt>
          <cx:pt idx="6011">569</cx:pt>
          <cx:pt idx="6012">529</cx:pt>
          <cx:pt idx="6013">280</cx:pt>
          <cx:pt idx="6014">407</cx:pt>
          <cx:pt idx="6015">537</cx:pt>
          <cx:pt idx="6016">305</cx:pt>
          <cx:pt idx="6017">382</cx:pt>
          <cx:pt idx="6018">323</cx:pt>
          <cx:pt idx="6019">453</cx:pt>
          <cx:pt idx="6020">444</cx:pt>
          <cx:pt idx="6021">169</cx:pt>
          <cx:pt idx="6022">177</cx:pt>
          <cx:pt idx="6023">172</cx:pt>
          <cx:pt idx="6024">201</cx:pt>
          <cx:pt idx="6025">568</cx:pt>
          <cx:pt idx="6026">157</cx:pt>
          <cx:pt idx="6027">553</cx:pt>
          <cx:pt idx="6028">198</cx:pt>
          <cx:pt idx="6029">432</cx:pt>
          <cx:pt idx="6030">220</cx:pt>
          <cx:pt idx="6031">448</cx:pt>
          <cx:pt idx="6032">369</cx:pt>
          <cx:pt idx="6033">569</cx:pt>
          <cx:pt idx="6034">380</cx:pt>
          <cx:pt idx="6035">380</cx:pt>
          <cx:pt idx="6036">556</cx:pt>
          <cx:pt idx="6037">138</cx:pt>
          <cx:pt idx="6038">271</cx:pt>
          <cx:pt idx="6039">209</cx:pt>
          <cx:pt idx="6040">159</cx:pt>
          <cx:pt idx="6041">278</cx:pt>
          <cx:pt idx="6042">223</cx:pt>
          <cx:pt idx="6043">266</cx:pt>
          <cx:pt idx="6044">240</cx:pt>
          <cx:pt idx="6045">488</cx:pt>
          <cx:pt idx="6046">488</cx:pt>
          <cx:pt idx="6047">173</cx:pt>
          <cx:pt idx="6048">138</cx:pt>
          <cx:pt idx="6049">246</cx:pt>
          <cx:pt idx="6050">249</cx:pt>
          <cx:pt idx="6051">422</cx:pt>
          <cx:pt idx="6052">224</cx:pt>
          <cx:pt idx="6053">485</cx:pt>
          <cx:pt idx="6054">503</cx:pt>
          <cx:pt idx="6055">263</cx:pt>
          <cx:pt idx="6056">533</cx:pt>
          <cx:pt idx="6057">457</cx:pt>
          <cx:pt idx="6058">297</cx:pt>
          <cx:pt idx="6059">200</cx:pt>
          <cx:pt idx="6060">325</cx:pt>
          <cx:pt idx="6061">459</cx:pt>
          <cx:pt idx="6062">544</cx:pt>
          <cx:pt idx="6063">334</cx:pt>
          <cx:pt idx="6064">166</cx:pt>
          <cx:pt idx="6065">171</cx:pt>
          <cx:pt idx="6066">211</cx:pt>
          <cx:pt idx="6067">223</cx:pt>
          <cx:pt idx="6068">261</cx:pt>
          <cx:pt idx="6069">444</cx:pt>
          <cx:pt idx="6070">452</cx:pt>
          <cx:pt idx="6071">397</cx:pt>
          <cx:pt idx="6072">163</cx:pt>
          <cx:pt idx="6073">548</cx:pt>
          <cx:pt idx="6074">334</cx:pt>
          <cx:pt idx="6075">423</cx:pt>
          <cx:pt idx="6076">185</cx:pt>
          <cx:pt idx="6077">177</cx:pt>
          <cx:pt idx="6078">150</cx:pt>
          <cx:pt idx="6079">250</cx:pt>
          <cx:pt idx="6080">257</cx:pt>
          <cx:pt idx="6081">263</cx:pt>
          <cx:pt idx="6082">257</cx:pt>
          <cx:pt idx="6083">440</cx:pt>
          <cx:pt idx="6084">389</cx:pt>
          <cx:pt idx="6085">488</cx:pt>
          <cx:pt idx="6086">233</cx:pt>
          <cx:pt idx="6087">446</cx:pt>
          <cx:pt idx="6088">281</cx:pt>
          <cx:pt idx="6089">326</cx:pt>
          <cx:pt idx="6090">299</cx:pt>
          <cx:pt idx="6091">466</cx:pt>
          <cx:pt idx="6092">360</cx:pt>
          <cx:pt idx="6093">402</cx:pt>
          <cx:pt idx="6094">417</cx:pt>
          <cx:pt idx="6095">192</cx:pt>
          <cx:pt idx="6096">173</cx:pt>
          <cx:pt idx="6097">370</cx:pt>
          <cx:pt idx="6098">270</cx:pt>
          <cx:pt idx="6099">339</cx:pt>
          <cx:pt idx="6100">213</cx:pt>
          <cx:pt idx="6101">537</cx:pt>
          <cx:pt idx="6102">282</cx:pt>
          <cx:pt idx="6103">460</cx:pt>
          <cx:pt idx="6104">530</cx:pt>
          <cx:pt idx="6105">256</cx:pt>
          <cx:pt idx="6106">465</cx:pt>
          <cx:pt idx="6107">324</cx:pt>
          <cx:pt idx="6108">313</cx:pt>
          <cx:pt idx="6109">312</cx:pt>
          <cx:pt idx="6110">313</cx:pt>
          <cx:pt idx="6111">312</cx:pt>
          <cx:pt idx="6112">313</cx:pt>
          <cx:pt idx="6113">460</cx:pt>
          <cx:pt idx="6114">403</cx:pt>
          <cx:pt idx="6115">502</cx:pt>
          <cx:pt idx="6116">347</cx:pt>
          <cx:pt idx="6117">464</cx:pt>
          <cx:pt idx="6118">495</cx:pt>
          <cx:pt idx="6119">534</cx:pt>
          <cx:pt idx="6120">431</cx:pt>
          <cx:pt idx="6121">422</cx:pt>
          <cx:pt idx="6122">300</cx:pt>
          <cx:pt idx="6123">288</cx:pt>
          <cx:pt idx="6124">341</cx:pt>
          <cx:pt idx="6125">248</cx:pt>
          <cx:pt idx="6126">273</cx:pt>
          <cx:pt idx="6127">397</cx:pt>
          <cx:pt idx="6128">544</cx:pt>
          <cx:pt idx="6129">243</cx:pt>
          <cx:pt idx="6130">452</cx:pt>
          <cx:pt idx="6131">439</cx:pt>
          <cx:pt idx="6132">485</cx:pt>
          <cx:pt idx="6133">212</cx:pt>
          <cx:pt idx="6134">471</cx:pt>
          <cx:pt idx="6135">315</cx:pt>
          <cx:pt idx="6136">396</cx:pt>
          <cx:pt idx="6137">418</cx:pt>
          <cx:pt idx="6138">381</cx:pt>
          <cx:pt idx="6139">251</cx:pt>
          <cx:pt idx="6140">534</cx:pt>
          <cx:pt idx="6141">383</cx:pt>
          <cx:pt idx="6142">180</cx:pt>
          <cx:pt idx="6143">180</cx:pt>
          <cx:pt idx="6144">345</cx:pt>
          <cx:pt idx="6145">305</cx:pt>
          <cx:pt idx="6146">481</cx:pt>
          <cx:pt idx="6147">184</cx:pt>
          <cx:pt idx="6148">334</cx:pt>
          <cx:pt idx="6149">221</cx:pt>
          <cx:pt idx="6150">219</cx:pt>
          <cx:pt idx="6151">381</cx:pt>
          <cx:pt idx="6152">425</cx:pt>
          <cx:pt idx="6153">446</cx:pt>
          <cx:pt idx="6154">452</cx:pt>
          <cx:pt idx="6155">263</cx:pt>
          <cx:pt idx="6156">394</cx:pt>
          <cx:pt idx="6157">397</cx:pt>
          <cx:pt idx="6158">193</cx:pt>
          <cx:pt idx="6159">201</cx:pt>
          <cx:pt idx="6160">271</cx:pt>
          <cx:pt idx="6161">207</cx:pt>
          <cx:pt idx="6162">292</cx:pt>
          <cx:pt idx="6163">144</cx:pt>
          <cx:pt idx="6164">381</cx:pt>
          <cx:pt idx="6165">318</cx:pt>
          <cx:pt idx="6166">344</cx:pt>
          <cx:pt idx="6167">203</cx:pt>
          <cx:pt idx="6168">530</cx:pt>
          <cx:pt idx="6169">431</cx:pt>
          <cx:pt idx="6170">257</cx:pt>
          <cx:pt idx="6171">417</cx:pt>
          <cx:pt idx="6172">150</cx:pt>
          <cx:pt idx="6173">214</cx:pt>
          <cx:pt idx="6174">564</cx:pt>
          <cx:pt idx="6175">381</cx:pt>
          <cx:pt idx="6176">187</cx:pt>
          <cx:pt idx="6177">494</cx:pt>
          <cx:pt idx="6178">233</cx:pt>
          <cx:pt idx="6179">305</cx:pt>
          <cx:pt idx="6180">219</cx:pt>
          <cx:pt idx="6181">522</cx:pt>
          <cx:pt idx="6182">578</cx:pt>
          <cx:pt idx="6183">278</cx:pt>
          <cx:pt idx="6184">347</cx:pt>
          <cx:pt idx="6185">166</cx:pt>
          <cx:pt idx="6186">313</cx:pt>
          <cx:pt idx="6187">471</cx:pt>
          <cx:pt idx="6188">244</cx:pt>
          <cx:pt idx="6189">229</cx:pt>
          <cx:pt idx="6190">549</cx:pt>
          <cx:pt idx="6191">186</cx:pt>
          <cx:pt idx="6192">474</cx:pt>
          <cx:pt idx="6193">163</cx:pt>
          <cx:pt idx="6194">340</cx:pt>
          <cx:pt idx="6195">534</cx:pt>
          <cx:pt idx="6196">205</cx:pt>
          <cx:pt idx="6197">442</cx:pt>
          <cx:pt idx="6198">304</cx:pt>
          <cx:pt idx="6199">171</cx:pt>
          <cx:pt idx="6200">470</cx:pt>
          <cx:pt idx="6201">550</cx:pt>
          <cx:pt idx="6202">219</cx:pt>
          <cx:pt idx="6203">186</cx:pt>
          <cx:pt idx="6204">246</cx:pt>
          <cx:pt idx="6205">425</cx:pt>
          <cx:pt idx="6206">486</cx:pt>
          <cx:pt idx="6207">249</cx:pt>
          <cx:pt idx="6208">249</cx:pt>
          <cx:pt idx="6209">276</cx:pt>
          <cx:pt idx="6210">208</cx:pt>
          <cx:pt idx="6211">481</cx:pt>
          <cx:pt idx="6212">501</cx:pt>
          <cx:pt idx="6213">355</cx:pt>
          <cx:pt idx="6214">508</cx:pt>
          <cx:pt idx="6215">544</cx:pt>
          <cx:pt idx="6216">325</cx:pt>
          <cx:pt idx="6217">278</cx:pt>
          <cx:pt idx="6218">326</cx:pt>
          <cx:pt idx="6219">164</cx:pt>
          <cx:pt idx="6220">245</cx:pt>
          <cx:pt idx="6221">299</cx:pt>
          <cx:pt idx="6222">191</cx:pt>
          <cx:pt idx="6223">137</cx:pt>
          <cx:pt idx="6224">383</cx:pt>
          <cx:pt idx="6225">187</cx:pt>
          <cx:pt idx="6226">406</cx:pt>
          <cx:pt idx="6227">527</cx:pt>
          <cx:pt idx="6228">230</cx:pt>
          <cx:pt idx="6229">339</cx:pt>
          <cx:pt idx="6230">536</cx:pt>
          <cx:pt idx="6231">347</cx:pt>
          <cx:pt idx="6232">229</cx:pt>
          <cx:pt idx="6233">240</cx:pt>
          <cx:pt idx="6234">241</cx:pt>
          <cx:pt idx="6235">481</cx:pt>
          <cx:pt idx="6236">324</cx:pt>
          <cx:pt idx="6237">359</cx:pt>
          <cx:pt idx="6238">488</cx:pt>
          <cx:pt idx="6239">549</cx:pt>
          <cx:pt idx="6240">297</cx:pt>
          <cx:pt idx="6241">386</cx:pt>
          <cx:pt idx="6242">325</cx:pt>
          <cx:pt idx="6243">436</cx:pt>
          <cx:pt idx="6244">210</cx:pt>
          <cx:pt idx="6245">190</cx:pt>
          <cx:pt idx="6246">421</cx:pt>
          <cx:pt idx="6247">513</cx:pt>
          <cx:pt idx="6248">443</cx:pt>
          <cx:pt idx="6249">390</cx:pt>
          <cx:pt idx="6250">172</cx:pt>
          <cx:pt idx="6251">143</cx:pt>
          <cx:pt idx="6252">464</cx:pt>
          <cx:pt idx="6253">544</cx:pt>
          <cx:pt idx="6254">544</cx:pt>
          <cx:pt idx="6255">479</cx:pt>
          <cx:pt idx="6256">248</cx:pt>
          <cx:pt idx="6257">395</cx:pt>
          <cx:pt idx="6258">297</cx:pt>
          <cx:pt idx="6259">481</cx:pt>
          <cx:pt idx="6260">201</cx:pt>
          <cx:pt idx="6261">436</cx:pt>
          <cx:pt idx="6262">523</cx:pt>
          <cx:pt idx="6263">152</cx:pt>
          <cx:pt idx="6264">509</cx:pt>
          <cx:pt idx="6265">291</cx:pt>
          <cx:pt idx="6266">430</cx:pt>
          <cx:pt idx="6267">421</cx:pt>
          <cx:pt idx="6268">488</cx:pt>
          <cx:pt idx="6269">460</cx:pt>
          <cx:pt idx="6270">229</cx:pt>
          <cx:pt idx="6271">383</cx:pt>
          <cx:pt idx="6272">390</cx:pt>
          <cx:pt idx="6273">507</cx:pt>
          <cx:pt idx="6274">222</cx:pt>
          <cx:pt idx="6275">535</cx:pt>
          <cx:pt idx="6276">387</cx:pt>
          <cx:pt idx="6277">389</cx:pt>
          <cx:pt idx="6278">302</cx:pt>
          <cx:pt idx="6279">317</cx:pt>
          <cx:pt idx="6280">180</cx:pt>
          <cx:pt idx="6281">190</cx:pt>
          <cx:pt idx="6282">285</cx:pt>
          <cx:pt idx="6283">354</cx:pt>
          <cx:pt idx="6284">269</cx:pt>
          <cx:pt idx="6285">450</cx:pt>
          <cx:pt idx="6286">354</cx:pt>
          <cx:pt idx="6287">334</cx:pt>
          <cx:pt idx="6288">312</cx:pt>
          <cx:pt idx="6289">186</cx:pt>
          <cx:pt idx="6290">193</cx:pt>
          <cx:pt idx="6291">152</cx:pt>
          <cx:pt idx="6292">164</cx:pt>
          <cx:pt idx="6293">339</cx:pt>
          <cx:pt idx="6294">263</cx:pt>
          <cx:pt idx="6295">248</cx:pt>
          <cx:pt idx="6296">163</cx:pt>
          <cx:pt idx="6297">248</cx:pt>
          <cx:pt idx="6298">276</cx:pt>
          <cx:pt idx="6299">487</cx:pt>
          <cx:pt idx="6300">397</cx:pt>
          <cx:pt idx="6301">544</cx:pt>
          <cx:pt idx="6302">383</cx:pt>
          <cx:pt idx="6303">247</cx:pt>
          <cx:pt idx="6304">231</cx:pt>
          <cx:pt idx="6305">320</cx:pt>
          <cx:pt idx="6306">453</cx:pt>
          <cx:pt idx="6307">311</cx:pt>
          <cx:pt idx="6308">229</cx:pt>
          <cx:pt idx="6309">233</cx:pt>
          <cx:pt idx="6310">564</cx:pt>
          <cx:pt idx="6311">353</cx:pt>
          <cx:pt idx="6312">438</cx:pt>
          <cx:pt idx="6313">397</cx:pt>
          <cx:pt idx="6314">290</cx:pt>
          <cx:pt idx="6315">368</cx:pt>
          <cx:pt idx="6316">200</cx:pt>
          <cx:pt idx="6317">331</cx:pt>
          <cx:pt idx="6318">476</cx:pt>
          <cx:pt idx="6319">556</cx:pt>
          <cx:pt idx="6320">192</cx:pt>
          <cx:pt idx="6321">339</cx:pt>
          <cx:pt idx="6322">520</cx:pt>
          <cx:pt idx="6323">194</cx:pt>
          <cx:pt idx="6324">234</cx:pt>
          <cx:pt idx="6325">406</cx:pt>
          <cx:pt idx="6326">148</cx:pt>
          <cx:pt idx="6327">541</cx:pt>
          <cx:pt idx="6328">417</cx:pt>
          <cx:pt idx="6329">417</cx:pt>
          <cx:pt idx="6330">418</cx:pt>
          <cx:pt idx="6331">544</cx:pt>
          <cx:pt idx="6332">578</cx:pt>
          <cx:pt idx="6333">201</cx:pt>
          <cx:pt idx="6334">398</cx:pt>
          <cx:pt idx="6335">241</cx:pt>
          <cx:pt idx="6336">236</cx:pt>
          <cx:pt idx="6337">367</cx:pt>
          <cx:pt idx="6338">348</cx:pt>
          <cx:pt idx="6339">339</cx:pt>
          <cx:pt idx="6340">339</cx:pt>
          <cx:pt idx="6341">325</cx:pt>
          <cx:pt idx="6342">340</cx:pt>
          <cx:pt idx="6343">215</cx:pt>
          <cx:pt idx="6344">418</cx:pt>
          <cx:pt idx="6345">397</cx:pt>
          <cx:pt idx="6346">333</cx:pt>
          <cx:pt idx="6347">194</cx:pt>
          <cx:pt idx="6348">226</cx:pt>
          <cx:pt idx="6349">267</cx:pt>
          <cx:pt idx="6350">176</cx:pt>
          <cx:pt idx="6351">558</cx:pt>
          <cx:pt idx="6352">366</cx:pt>
          <cx:pt idx="6353">144</cx:pt>
          <cx:pt idx="6354">180</cx:pt>
          <cx:pt idx="6355">450</cx:pt>
          <cx:pt idx="6356">407</cx:pt>
          <cx:pt idx="6357">148</cx:pt>
          <cx:pt idx="6358">382</cx:pt>
          <cx:pt idx="6359">194</cx:pt>
          <cx:pt idx="6360">432</cx:pt>
          <cx:pt idx="6361">317</cx:pt>
          <cx:pt idx="6362">347</cx:pt>
          <cx:pt idx="6363">270</cx:pt>
          <cx:pt idx="6364">301</cx:pt>
          <cx:pt idx="6365">290</cx:pt>
          <cx:pt idx="6366">495</cx:pt>
          <cx:pt idx="6367">550</cx:pt>
          <cx:pt idx="6368">324</cx:pt>
          <cx:pt idx="6369">172</cx:pt>
          <cx:pt idx="6370">359</cx:pt>
          <cx:pt idx="6371">351</cx:pt>
          <cx:pt idx="6372">389</cx:pt>
          <cx:pt idx="6373">501</cx:pt>
          <cx:pt idx="6374">430</cx:pt>
          <cx:pt idx="6375">272</cx:pt>
          <cx:pt idx="6376">417</cx:pt>
          <cx:pt idx="6377">442</cx:pt>
          <cx:pt idx="6378">418</cx:pt>
          <cx:pt idx="6379">292</cx:pt>
          <cx:pt idx="6380">219</cx:pt>
          <cx:pt idx="6381">317</cx:pt>
          <cx:pt idx="6382">421</cx:pt>
          <cx:pt idx="6383">194</cx:pt>
          <cx:pt idx="6384">178</cx:pt>
          <cx:pt idx="6385">144</cx:pt>
          <cx:pt idx="6386">229</cx:pt>
          <cx:pt idx="6387">229</cx:pt>
          <cx:pt idx="6388">229</cx:pt>
          <cx:pt idx="6389">144</cx:pt>
          <cx:pt idx="6390">316</cx:pt>
          <cx:pt idx="6391">220</cx:pt>
          <cx:pt idx="6392">408</cx:pt>
          <cx:pt idx="6393">376</cx:pt>
          <cx:pt idx="6394">232</cx:pt>
          <cx:pt idx="6395">205</cx:pt>
          <cx:pt idx="6396">443</cx:pt>
          <cx:pt idx="6397">322</cx:pt>
          <cx:pt idx="6398">355</cx:pt>
          <cx:pt idx="6399">551</cx:pt>
          <cx:pt idx="6400">403</cx:pt>
          <cx:pt idx="6401">198</cx:pt>
          <cx:pt idx="6402">550</cx:pt>
          <cx:pt idx="6403">400</cx:pt>
          <cx:pt idx="6404">386</cx:pt>
          <cx:pt idx="6405">315</cx:pt>
          <cx:pt idx="6406">177</cx:pt>
          <cx:pt idx="6407">193</cx:pt>
          <cx:pt idx="6408">211</cx:pt>
          <cx:pt idx="6409">271</cx:pt>
          <cx:pt idx="6410">179</cx:pt>
          <cx:pt idx="6411">541</cx:pt>
          <cx:pt idx="6412">508</cx:pt>
          <cx:pt idx="6413">557</cx:pt>
          <cx:pt idx="6414">507</cx:pt>
          <cx:pt idx="6415">501</cx:pt>
          <cx:pt idx="6416">543</cx:pt>
          <cx:pt idx="6417">406</cx:pt>
          <cx:pt idx="6418">455</cx:pt>
          <cx:pt idx="6419">529</cx:pt>
          <cx:pt idx="6420">248</cx:pt>
          <cx:pt idx="6421">208</cx:pt>
          <cx:pt idx="6422">225</cx:pt>
          <cx:pt idx="6423">274</cx:pt>
          <cx:pt idx="6424">446</cx:pt>
          <cx:pt idx="6425">233</cx:pt>
          <cx:pt idx="6426">401</cx:pt>
          <cx:pt idx="6427">165</cx:pt>
          <cx:pt idx="6428">445</cx:pt>
          <cx:pt idx="6429">177</cx:pt>
          <cx:pt idx="6430">318</cx:pt>
          <cx:pt idx="6431">313</cx:pt>
          <cx:pt idx="6432">214</cx:pt>
          <cx:pt idx="6433">390</cx:pt>
          <cx:pt idx="6434">190</cx:pt>
          <cx:pt idx="6435">451</cx:pt>
          <cx:pt idx="6436">255</cx:pt>
          <cx:pt idx="6437">340</cx:pt>
          <cx:pt idx="6438">375</cx:pt>
          <cx:pt idx="6439">253</cx:pt>
          <cx:pt idx="6440">334</cx:pt>
          <cx:pt idx="6441">246</cx:pt>
          <cx:pt idx="6442">233</cx:pt>
          <cx:pt idx="6443">450</cx:pt>
          <cx:pt idx="6444">358</cx:pt>
          <cx:pt idx="6445">375</cx:pt>
          <cx:pt idx="6446">342</cx:pt>
          <cx:pt idx="6447">549</cx:pt>
          <cx:pt idx="6448">337</cx:pt>
          <cx:pt idx="6449">222</cx:pt>
          <cx:pt idx="6450">485</cx:pt>
          <cx:pt idx="6451">458</cx:pt>
          <cx:pt idx="6452">509</cx:pt>
          <cx:pt idx="6453">458</cx:pt>
          <cx:pt idx="6454">395</cx:pt>
          <cx:pt idx="6455">305</cx:pt>
          <cx:pt idx="6456">479</cx:pt>
          <cx:pt idx="6457">340</cx:pt>
          <cx:pt idx="6458">513</cx:pt>
          <cx:pt idx="6459">166</cx:pt>
          <cx:pt idx="6460">166</cx:pt>
          <cx:pt idx="6461">242</cx:pt>
          <cx:pt idx="6462">246</cx:pt>
          <cx:pt idx="6463">351</cx:pt>
          <cx:pt idx="6464">247</cx:pt>
          <cx:pt idx="6465">318</cx:pt>
          <cx:pt idx="6466">479</cx:pt>
          <cx:pt idx="6467">572</cx:pt>
          <cx:pt idx="6468">263</cx:pt>
          <cx:pt idx="6469">314</cx:pt>
          <cx:pt idx="6470">163</cx:pt>
          <cx:pt idx="6471">293</cx:pt>
          <cx:pt idx="6472">138</cx:pt>
          <cx:pt idx="6473">460</cx:pt>
          <cx:pt idx="6474">229</cx:pt>
          <cx:pt idx="6475">387</cx:pt>
          <cx:pt idx="6476">324</cx:pt>
          <cx:pt idx="6477">199</cx:pt>
          <cx:pt idx="6478">416</cx:pt>
          <cx:pt idx="6479">463</cx:pt>
          <cx:pt idx="6480">289</cx:pt>
          <cx:pt idx="6481">239</cx:pt>
          <cx:pt idx="6482">379</cx:pt>
          <cx:pt idx="6483">564</cx:pt>
          <cx:pt idx="6484">221</cx:pt>
          <cx:pt idx="6485">199</cx:pt>
          <cx:pt idx="6486">238</cx:pt>
          <cx:pt idx="6487">313</cx:pt>
          <cx:pt idx="6488">380</cx:pt>
          <cx:pt idx="6489">345</cx:pt>
          <cx:pt idx="6490">404</cx:pt>
          <cx:pt idx="6491">352</cx:pt>
          <cx:pt idx="6492">215</cx:pt>
          <cx:pt idx="6493">565</cx:pt>
          <cx:pt idx="6494">239</cx:pt>
          <cx:pt idx="6495">565</cx:pt>
          <cx:pt idx="6496">376</cx:pt>
          <cx:pt idx="6497">375</cx:pt>
          <cx:pt idx="6498">187</cx:pt>
          <cx:pt idx="6499">453</cx:pt>
          <cx:pt idx="6500">147</cx:pt>
          <cx:pt idx="6501">287</cx:pt>
          <cx:pt idx="6502">444</cx:pt>
          <cx:pt idx="6503">442</cx:pt>
          <cx:pt idx="6504">222</cx:pt>
          <cx:pt idx="6505">494</cx:pt>
          <cx:pt idx="6506">340</cx:pt>
          <cx:pt idx="6507">439</cx:pt>
          <cx:pt idx="6508">474</cx:pt>
          <cx:pt idx="6509">487</cx:pt>
          <cx:pt idx="6510">557</cx:pt>
          <cx:pt idx="6511">386</cx:pt>
          <cx:pt idx="6512">438</cx:pt>
          <cx:pt idx="6513">432</cx:pt>
          <cx:pt idx="6514">421</cx:pt>
          <cx:pt idx="6515">410</cx:pt>
          <cx:pt idx="6516">278</cx:pt>
          <cx:pt idx="6517">261</cx:pt>
          <cx:pt idx="6518">254</cx:pt>
          <cx:pt idx="6519">404</cx:pt>
          <cx:pt idx="6520">397</cx:pt>
          <cx:pt idx="6521">317</cx:pt>
          <cx:pt idx="6522">331</cx:pt>
          <cx:pt idx="6523">255</cx:pt>
          <cx:pt idx="6524">246</cx:pt>
          <cx:pt idx="6525">451</cx:pt>
          <cx:pt idx="6526">367</cx:pt>
          <cx:pt idx="6527">173</cx:pt>
          <cx:pt idx="6528">375</cx:pt>
          <cx:pt idx="6529">430</cx:pt>
          <cx:pt idx="6530">178</cx:pt>
          <cx:pt idx="6531">191</cx:pt>
          <cx:pt idx="6532">530</cx:pt>
          <cx:pt idx="6533">458</cx:pt>
          <cx:pt idx="6534">136</cx:pt>
          <cx:pt idx="6535">355</cx:pt>
          <cx:pt idx="6536">158</cx:pt>
          <cx:pt idx="6537">403</cx:pt>
          <cx:pt idx="6538">348</cx:pt>
          <cx:pt idx="6539">313</cx:pt>
          <cx:pt idx="6540">377</cx:pt>
          <cx:pt idx="6541">157</cx:pt>
          <cx:pt idx="6542">269</cx:pt>
          <cx:pt idx="6543">227</cx:pt>
          <cx:pt idx="6544">227</cx:pt>
          <cx:pt idx="6545">565</cx:pt>
          <cx:pt idx="6546">338</cx:pt>
          <cx:pt idx="6547">164</cx:pt>
          <cx:pt idx="6548">505</cx:pt>
          <cx:pt idx="6549">182</cx:pt>
          <cx:pt idx="6550">460</cx:pt>
          <cx:pt idx="6551">347</cx:pt>
          <cx:pt idx="6552">443</cx:pt>
          <cx:pt idx="6553">225</cx:pt>
          <cx:pt idx="6554">198</cx:pt>
          <cx:pt idx="6555">414</cx:pt>
          <cx:pt idx="6556">572</cx:pt>
          <cx:pt idx="6557">437</cx:pt>
          <cx:pt idx="6558">306</cx:pt>
          <cx:pt idx="6559">206</cx:pt>
          <cx:pt idx="6560">555</cx:pt>
          <cx:pt idx="6561">529</cx:pt>
          <cx:pt idx="6562">553</cx:pt>
          <cx:pt idx="6563">499</cx:pt>
          <cx:pt idx="6564">382</cx:pt>
          <cx:pt idx="6565">222</cx:pt>
          <cx:pt idx="6566">261</cx:pt>
          <cx:pt idx="6567">355</cx:pt>
          <cx:pt idx="6568">235</cx:pt>
          <cx:pt idx="6569">183</cx:pt>
          <cx:pt idx="6570">513</cx:pt>
          <cx:pt idx="6571">565</cx:pt>
          <cx:pt idx="6572">522</cx:pt>
          <cx:pt idx="6573">324</cx:pt>
          <cx:pt idx="6574">344</cx:pt>
          <cx:pt idx="6575">471</cx:pt>
          <cx:pt idx="6576">318</cx:pt>
          <cx:pt idx="6577">556</cx:pt>
          <cx:pt idx="6578">250</cx:pt>
          <cx:pt idx="6579">340</cx:pt>
          <cx:pt idx="6580">422</cx:pt>
          <cx:pt idx="6581">240</cx:pt>
          <cx:pt idx="6582">577</cx:pt>
          <cx:pt idx="6583">232</cx:pt>
          <cx:pt idx="6584">439</cx:pt>
          <cx:pt idx="6585">263</cx:pt>
          <cx:pt idx="6586">263</cx:pt>
          <cx:pt idx="6587">250</cx:pt>
          <cx:pt idx="6588">557</cx:pt>
          <cx:pt idx="6589">367</cx:pt>
          <cx:pt idx="6590">241</cx:pt>
          <cx:pt idx="6591">179</cx:pt>
          <cx:pt idx="6592">180</cx:pt>
          <cx:pt idx="6593">363</cx:pt>
          <cx:pt idx="6594">262</cx:pt>
          <cx:pt idx="6595">382</cx:pt>
          <cx:pt idx="6596">227</cx:pt>
          <cx:pt idx="6597">225</cx:pt>
          <cx:pt idx="6598">494</cx:pt>
          <cx:pt idx="6599">173</cx:pt>
          <cx:pt idx="6600">296</cx:pt>
          <cx:pt idx="6601">282</cx:pt>
          <cx:pt idx="6602">450</cx:pt>
          <cx:pt idx="6603">542</cx:pt>
          <cx:pt idx="6604">275</cx:pt>
          <cx:pt idx="6605">145</cx:pt>
          <cx:pt idx="6606">396</cx:pt>
          <cx:pt idx="6607">149</cx:pt>
          <cx:pt idx="6608">385</cx:pt>
          <cx:pt idx="6609">306</cx:pt>
          <cx:pt idx="6610">400</cx:pt>
          <cx:pt idx="6611">251</cx:pt>
          <cx:pt idx="6612">137</cx:pt>
          <cx:pt idx="6613">193</cx:pt>
          <cx:pt idx="6614">193</cx:pt>
          <cx:pt idx="6615">292</cx:pt>
          <cx:pt idx="6616">550</cx:pt>
          <cx:pt idx="6617">214</cx:pt>
          <cx:pt idx="6618">451</cx:pt>
          <cx:pt idx="6619">191</cx:pt>
          <cx:pt idx="6620">396</cx:pt>
          <cx:pt idx="6621">273</cx:pt>
          <cx:pt idx="6622">281</cx:pt>
          <cx:pt idx="6623">339</cx:pt>
          <cx:pt idx="6624">344</cx:pt>
          <cx:pt idx="6625">241</cx:pt>
          <cx:pt idx="6626">477</cx:pt>
          <cx:pt idx="6627">562</cx:pt>
          <cx:pt idx="6628">275</cx:pt>
          <cx:pt idx="6629">285</cx:pt>
          <cx:pt idx="6630">478</cx:pt>
          <cx:pt idx="6631">334</cx:pt>
          <cx:pt idx="6632">401</cx:pt>
          <cx:pt idx="6633">523</cx:pt>
          <cx:pt idx="6634">199</cx:pt>
          <cx:pt idx="6635">464</cx:pt>
          <cx:pt idx="6636">417</cx:pt>
          <cx:pt idx="6637">478</cx:pt>
          <cx:pt idx="6638">389</cx:pt>
          <cx:pt idx="6639">499</cx:pt>
          <cx:pt idx="6640">555</cx:pt>
          <cx:pt idx="6641">579</cx:pt>
          <cx:pt idx="6642">314</cx:pt>
          <cx:pt idx="6643">254</cx:pt>
          <cx:pt idx="6644">383</cx:pt>
          <cx:pt idx="6645">464</cx:pt>
          <cx:pt idx="6646">302</cx:pt>
          <cx:pt idx="6647">253</cx:pt>
          <cx:pt idx="6648">262</cx:pt>
          <cx:pt idx="6649">296</cx:pt>
          <cx:pt idx="6650">271</cx:pt>
          <cx:pt idx="6651">347</cx:pt>
          <cx:pt idx="6652">209</cx:pt>
          <cx:pt idx="6653">362</cx:pt>
          <cx:pt idx="6654">507</cx:pt>
          <cx:pt idx="6655">186</cx:pt>
          <cx:pt idx="6656">222</cx:pt>
          <cx:pt idx="6657">137</cx:pt>
          <cx:pt idx="6658">513</cx:pt>
          <cx:pt idx="6659">470</cx:pt>
          <cx:pt idx="6660">159</cx:pt>
          <cx:pt idx="6661">238</cx:pt>
          <cx:pt idx="6662">438</cx:pt>
          <cx:pt idx="6663">502</cx:pt>
          <cx:pt idx="6664">432</cx:pt>
          <cx:pt idx="6665">204</cx:pt>
          <cx:pt idx="6666">299</cx:pt>
          <cx:pt idx="6667">249</cx:pt>
          <cx:pt idx="6668">555</cx:pt>
          <cx:pt idx="6669">362</cx:pt>
          <cx:pt idx="6670">179</cx:pt>
          <cx:pt idx="6671">232</cx:pt>
          <cx:pt idx="6672">341</cx:pt>
          <cx:pt idx="6673">332</cx:pt>
          <cx:pt idx="6674">407</cx:pt>
          <cx:pt idx="6675">164</cx:pt>
          <cx:pt idx="6676">164</cx:pt>
          <cx:pt idx="6677">460</cx:pt>
          <cx:pt idx="6678">165</cx:pt>
          <cx:pt idx="6679">360</cx:pt>
          <cx:pt idx="6680">451</cx:pt>
          <cx:pt idx="6681">397</cx:pt>
          <cx:pt idx="6682">353</cx:pt>
          <cx:pt idx="6683">544</cx:pt>
          <cx:pt idx="6684">540</cx:pt>
          <cx:pt idx="6685">180</cx:pt>
          <cx:pt idx="6686">187</cx:pt>
          <cx:pt idx="6687">201</cx:pt>
          <cx:pt idx="6688">232</cx:pt>
          <cx:pt idx="6689">557</cx:pt>
          <cx:pt idx="6690">504</cx:pt>
          <cx:pt idx="6691">563</cx:pt>
          <cx:pt idx="6692">295</cx:pt>
          <cx:pt idx="6693">494</cx:pt>
          <cx:pt idx="6694">318</cx:pt>
          <cx:pt idx="6695">278</cx:pt>
          <cx:pt idx="6696">558</cx:pt>
          <cx:pt idx="6697">228</cx:pt>
          <cx:pt idx="6698">260</cx:pt>
          <cx:pt idx="6699">315</cx:pt>
          <cx:pt idx="6700">312</cx:pt>
          <cx:pt idx="6701">222</cx:pt>
          <cx:pt idx="6702">474</cx:pt>
          <cx:pt idx="6703">338</cx:pt>
          <cx:pt idx="6704">492</cx:pt>
          <cx:pt idx="6705">462</cx:pt>
          <cx:pt idx="6706">422</cx:pt>
          <cx:pt idx="6707">269</cx:pt>
          <cx:pt idx="6708">339</cx:pt>
          <cx:pt idx="6709">276</cx:pt>
          <cx:pt idx="6710">404</cx:pt>
          <cx:pt idx="6711">149</cx:pt>
          <cx:pt idx="6712">459</cx:pt>
          <cx:pt idx="6713">534</cx:pt>
          <cx:pt idx="6714">184</cx:pt>
          <cx:pt idx="6715">516</cx:pt>
          <cx:pt idx="6716">159</cx:pt>
          <cx:pt idx="6717">471</cx:pt>
          <cx:pt idx="6718">283</cx:pt>
          <cx:pt idx="6719">198</cx:pt>
          <cx:pt idx="6720">493</cx:pt>
          <cx:pt idx="6721">297</cx:pt>
          <cx:pt idx="6722">514</cx:pt>
          <cx:pt idx="6723">380</cx:pt>
          <cx:pt idx="6724">206</cx:pt>
          <cx:pt idx="6725">296</cx:pt>
          <cx:pt idx="6726">184</cx:pt>
          <cx:pt idx="6727">326</cx:pt>
          <cx:pt idx="6728">320</cx:pt>
          <cx:pt idx="6729">320</cx:pt>
          <cx:pt idx="6730">383</cx:pt>
          <cx:pt idx="6731">425</cx:pt>
          <cx:pt idx="6732">226</cx:pt>
          <cx:pt idx="6733">348</cx:pt>
          <cx:pt idx="6734">445</cx:pt>
          <cx:pt idx="6735">335</cx:pt>
          <cx:pt idx="6736">335</cx:pt>
          <cx:pt idx="6737">180</cx:pt>
          <cx:pt idx="6738">180</cx:pt>
          <cx:pt idx="6739">151</cx:pt>
          <cx:pt idx="6740">152</cx:pt>
          <cx:pt idx="6741">410</cx:pt>
          <cx:pt idx="6742">430</cx:pt>
          <cx:pt idx="6743">201</cx:pt>
          <cx:pt idx="6744">334</cx:pt>
          <cx:pt idx="6745">234</cx:pt>
          <cx:pt idx="6746">233</cx:pt>
          <cx:pt idx="6747">500</cx:pt>
          <cx:pt idx="6748">304</cx:pt>
          <cx:pt idx="6749">270</cx:pt>
          <cx:pt idx="6750">318</cx:pt>
          <cx:pt idx="6751">173</cx:pt>
          <cx:pt idx="6752">347</cx:pt>
          <cx:pt idx="6753">415</cx:pt>
          <cx:pt idx="6754">469</cx:pt>
          <cx:pt idx="6755">422</cx:pt>
          <cx:pt idx="6756">513</cx:pt>
          <cx:pt idx="6757">512</cx:pt>
          <cx:pt idx="6758">512</cx:pt>
          <cx:pt idx="6759">512</cx:pt>
          <cx:pt idx="6760">578</cx:pt>
          <cx:pt idx="6761">297</cx:pt>
          <cx:pt idx="6762">264</cx:pt>
          <cx:pt idx="6763">355</cx:pt>
          <cx:pt idx="6764">481</cx:pt>
          <cx:pt idx="6765">383</cx:pt>
          <cx:pt idx="6766">353</cx:pt>
          <cx:pt idx="6767">374</cx:pt>
          <cx:pt idx="6768">530</cx:pt>
          <cx:pt idx="6769">164</cx:pt>
          <cx:pt idx="6770">206</cx:pt>
          <cx:pt idx="6771">329</cx:pt>
          <cx:pt idx="6772">227</cx:pt>
          <cx:pt idx="6773">305</cx:pt>
          <cx:pt idx="6774">220</cx:pt>
          <cx:pt idx="6775">375</cx:pt>
          <cx:pt idx="6776">578</cx:pt>
          <cx:pt idx="6777">479</cx:pt>
          <cx:pt idx="6778">400</cx:pt>
          <cx:pt idx="6779">530</cx:pt>
          <cx:pt idx="6780">201</cx:pt>
          <cx:pt idx="6781">341</cx:pt>
          <cx:pt idx="6782">341</cx:pt>
          <cx:pt idx="6783">166</cx:pt>
          <cx:pt idx="6784">184</cx:pt>
          <cx:pt idx="6785">495</cx:pt>
          <cx:pt idx="6786">347</cx:pt>
          <cx:pt idx="6787">176</cx:pt>
          <cx:pt idx="6788">310</cx:pt>
          <cx:pt idx="6789">365</cx:pt>
          <cx:pt idx="6790">348</cx:pt>
          <cx:pt idx="6791">243</cx:pt>
          <cx:pt idx="6792">535</cx:pt>
          <cx:pt idx="6793">344</cx:pt>
          <cx:pt idx="6794">315</cx:pt>
          <cx:pt idx="6795">543</cx:pt>
          <cx:pt idx="6796">385</cx:pt>
          <cx:pt idx="6797">214</cx:pt>
          <cx:pt idx="6798">228</cx:pt>
          <cx:pt idx="6799">339</cx:pt>
          <cx:pt idx="6800">220</cx:pt>
          <cx:pt idx="6801">453</cx:pt>
          <cx:pt idx="6802">285</cx:pt>
          <cx:pt idx="6803">163</cx:pt>
          <cx:pt idx="6804">131</cx:pt>
          <cx:pt idx="6805">470</cx:pt>
          <cx:pt idx="6806">285</cx:pt>
          <cx:pt idx="6807">278</cx:pt>
          <cx:pt idx="6808">185</cx:pt>
          <cx:pt idx="6809">178</cx:pt>
          <cx:pt idx="6810">411</cx:pt>
          <cx:pt idx="6811">207</cx:pt>
          <cx:pt idx="6812">495</cx:pt>
          <cx:pt idx="6813">374</cx:pt>
          <cx:pt idx="6814">245</cx:pt>
          <cx:pt idx="6815">243</cx:pt>
          <cx:pt idx="6816">471</cx:pt>
          <cx:pt idx="6817">180</cx:pt>
          <cx:pt idx="6818">187</cx:pt>
          <cx:pt idx="6819">410</cx:pt>
          <cx:pt idx="6820">311</cx:pt>
          <cx:pt idx="6821">304</cx:pt>
          <cx:pt idx="6822">526</cx:pt>
          <cx:pt idx="6823">324</cx:pt>
          <cx:pt idx="6824">151</cx:pt>
          <cx:pt idx="6825">482</cx:pt>
          <cx:pt idx="6826">572</cx:pt>
          <cx:pt idx="6827">533</cx:pt>
          <cx:pt idx="6828">396</cx:pt>
          <cx:pt idx="6829">383</cx:pt>
          <cx:pt idx="6830">562</cx:pt>
          <cx:pt idx="6831">334</cx:pt>
          <cx:pt idx="6832">550</cx:pt>
          <cx:pt idx="6833">485</cx:pt>
          <cx:pt idx="6834">290</cx:pt>
          <cx:pt idx="6835">353</cx:pt>
          <cx:pt idx="6836">354</cx:pt>
          <cx:pt idx="6837">327</cx:pt>
          <cx:pt idx="6838">369</cx:pt>
          <cx:pt idx="6839">214</cx:pt>
          <cx:pt idx="6840">183</cx:pt>
          <cx:pt idx="6841">438</cx:pt>
          <cx:pt idx="6842">367</cx:pt>
          <cx:pt idx="6843">465</cx:pt>
          <cx:pt idx="6844">320</cx:pt>
          <cx:pt idx="6845">206</cx:pt>
          <cx:pt idx="6846">562</cx:pt>
          <cx:pt idx="6847">252</cx:pt>
          <cx:pt idx="6848">548</cx:pt>
          <cx:pt idx="6849">438</cx:pt>
          <cx:pt idx="6850">177</cx:pt>
          <cx:pt idx="6851">480</cx:pt>
          <cx:pt idx="6852">409</cx:pt>
          <cx:pt idx="6853">341</cx:pt>
          <cx:pt idx="6854">486</cx:pt>
          <cx:pt idx="6855">338</cx:pt>
          <cx:pt idx="6856">501</cx:pt>
          <cx:pt idx="6857">330</cx:pt>
          <cx:pt idx="6858">150</cx:pt>
          <cx:pt idx="6859">157</cx:pt>
          <cx:pt idx="6860">527</cx:pt>
          <cx:pt idx="6861">208</cx:pt>
          <cx:pt idx="6862">315</cx:pt>
          <cx:pt idx="6863">229</cx:pt>
          <cx:pt idx="6864">405</cx:pt>
          <cx:pt idx="6865">139</cx:pt>
          <cx:pt idx="6866">186</cx:pt>
          <cx:pt idx="6867">226</cx:pt>
          <cx:pt idx="6868">253</cx:pt>
          <cx:pt idx="6869">144</cx:pt>
          <cx:pt idx="6870">208</cx:pt>
          <cx:pt idx="6871">199</cx:pt>
          <cx:pt idx="6872">424</cx:pt>
          <cx:pt idx="6873">452</cx:pt>
          <cx:pt idx="6874">577</cx:pt>
          <cx:pt idx="6875">353</cx:pt>
          <cx:pt idx="6876">142</cx:pt>
          <cx:pt idx="6877">263</cx:pt>
          <cx:pt idx="6878">502</cx:pt>
          <cx:pt idx="6879">389</cx:pt>
          <cx:pt idx="6880">352</cx:pt>
          <cx:pt idx="6881">376</cx:pt>
          <cx:pt idx="6882">179</cx:pt>
          <cx:pt idx="6883">299</cx:pt>
          <cx:pt idx="6884">229</cx:pt>
          <cx:pt idx="6885">442</cx:pt>
          <cx:pt idx="6886">332</cx:pt>
          <cx:pt idx="6887">165</cx:pt>
          <cx:pt idx="6888">519</cx:pt>
          <cx:pt idx="6889">548</cx:pt>
          <cx:pt idx="6890">383</cx:pt>
          <cx:pt idx="6891">458</cx:pt>
          <cx:pt idx="6892">437</cx:pt>
          <cx:pt idx="6893">168</cx:pt>
          <cx:pt idx="6894">189</cx:pt>
          <cx:pt idx="6895">234</cx:pt>
          <cx:pt idx="6896">192</cx:pt>
          <cx:pt idx="6897">401</cx:pt>
          <cx:pt idx="6898">277</cx:pt>
          <cx:pt idx="6899">387</cx:pt>
          <cx:pt idx="6900">268</cx:pt>
          <cx:pt idx="6901">183</cx:pt>
          <cx:pt idx="6902">159</cx:pt>
          <cx:pt idx="6903">318</cx:pt>
          <cx:pt idx="6904">229</cx:pt>
          <cx:pt idx="6905">502</cx:pt>
          <cx:pt idx="6906">561</cx:pt>
          <cx:pt idx="6907">404</cx:pt>
          <cx:pt idx="6908">535</cx:pt>
          <cx:pt idx="6909">183</cx:pt>
          <cx:pt idx="6910">353</cx:pt>
          <cx:pt idx="6911">417</cx:pt>
          <cx:pt idx="6912">493</cx:pt>
          <cx:pt idx="6913">270</cx:pt>
          <cx:pt idx="6914">184</cx:pt>
          <cx:pt idx="6915">492</cx:pt>
          <cx:pt idx="6916">548</cx:pt>
          <cx:pt idx="6917">492</cx:pt>
          <cx:pt idx="6918">465</cx:pt>
          <cx:pt idx="6919">269</cx:pt>
          <cx:pt idx="6920">540</cx:pt>
          <cx:pt idx="6921">222</cx:pt>
          <cx:pt idx="6922">180</cx:pt>
          <cx:pt idx="6923">200</cx:pt>
          <cx:pt idx="6924">407</cx:pt>
          <cx:pt idx="6925">220</cx:pt>
          <cx:pt idx="6926">180</cx:pt>
          <cx:pt idx="6927">459</cx:pt>
          <cx:pt idx="6928">565</cx:pt>
          <cx:pt idx="6929">233</cx:pt>
          <cx:pt idx="6930">529</cx:pt>
          <cx:pt idx="6931">487</cx:pt>
          <cx:pt idx="6932">352</cx:pt>
          <cx:pt idx="6933">201</cx:pt>
          <cx:pt idx="6934">417</cx:pt>
          <cx:pt idx="6935">519</cx:pt>
          <cx:pt idx="6936">289</cx:pt>
          <cx:pt idx="6937">529</cx:pt>
          <cx:pt idx="6938">344</cx:pt>
          <cx:pt idx="6939">219</cx:pt>
          <cx:pt idx="6940">431</cx:pt>
          <cx:pt idx="6941">276</cx:pt>
          <cx:pt idx="6942">427</cx:pt>
          <cx:pt idx="6943">210</cx:pt>
          <cx:pt idx="6944">331</cx:pt>
          <cx:pt idx="6945">254</cx:pt>
          <cx:pt idx="6946">360</cx:pt>
          <cx:pt idx="6947">369</cx:pt>
          <cx:pt idx="6948">446</cx:pt>
          <cx:pt idx="6949">446</cx:pt>
          <cx:pt idx="6950">439</cx:pt>
          <cx:pt idx="6951">371</cx:pt>
          <cx:pt idx="6952">228</cx:pt>
          <cx:pt idx="6953">270</cx:pt>
          <cx:pt idx="6954">201</cx:pt>
          <cx:pt idx="6955">397</cx:pt>
          <cx:pt idx="6956">334</cx:pt>
          <cx:pt idx="6957">297</cx:pt>
          <cx:pt idx="6958">408</cx:pt>
          <cx:pt idx="6959">334</cx:pt>
          <cx:pt idx="6960">332</cx:pt>
          <cx:pt idx="6961">313</cx:pt>
          <cx:pt idx="6962">425</cx:pt>
          <cx:pt idx="6963">243</cx:pt>
          <cx:pt idx="6964">170</cx:pt>
          <cx:pt idx="6965">395</cx:pt>
          <cx:pt idx="6966">409</cx:pt>
          <cx:pt idx="6967">281</cx:pt>
          <cx:pt idx="6968">290</cx:pt>
          <cx:pt idx="6969">206</cx:pt>
          <cx:pt idx="6970">558</cx:pt>
          <cx:pt idx="6971">157</cx:pt>
          <cx:pt idx="6972">313</cx:pt>
          <cx:pt idx="6973">234</cx:pt>
          <cx:pt idx="6974">304</cx:pt>
          <cx:pt idx="6975">386</cx:pt>
          <cx:pt idx="6976">390</cx:pt>
          <cx:pt idx="6977">494</cx:pt>
          <cx:pt idx="6978">318</cx:pt>
          <cx:pt idx="6979">558</cx:pt>
          <cx:pt idx="6980">149</cx:pt>
          <cx:pt idx="6981">205</cx:pt>
          <cx:pt idx="6982">397</cx:pt>
          <cx:pt idx="6983">466</cx:pt>
          <cx:pt idx="6984">374</cx:pt>
          <cx:pt idx="6985">271</cx:pt>
          <cx:pt idx="6986">214</cx:pt>
          <cx:pt idx="6987">240</cx:pt>
          <cx:pt idx="6988">396</cx:pt>
          <cx:pt idx="6989">537</cx:pt>
          <cx:pt idx="6990">334</cx:pt>
          <cx:pt idx="6991">334</cx:pt>
          <cx:pt idx="6992">324</cx:pt>
          <cx:pt idx="6993">325</cx:pt>
          <cx:pt idx="6994">208</cx:pt>
          <cx:pt idx="6995">285</cx:pt>
          <cx:pt idx="6996">319</cx:pt>
          <cx:pt idx="6997">291</cx:pt>
          <cx:pt idx="6998">180</cx:pt>
          <cx:pt idx="6999">564</cx:pt>
          <cx:pt idx="7000">509</cx:pt>
          <cx:pt idx="7001">256</cx:pt>
          <cx:pt idx="7002">263</cx:pt>
          <cx:pt idx="7003">248</cx:pt>
          <cx:pt idx="7004">163</cx:pt>
          <cx:pt idx="7005">250</cx:pt>
          <cx:pt idx="7006">527</cx:pt>
          <cx:pt idx="7007">408</cx:pt>
          <cx:pt idx="7008">580</cx:pt>
          <cx:pt idx="7009">296</cx:pt>
          <cx:pt idx="7010">288</cx:pt>
          <cx:pt idx="7011">269</cx:pt>
          <cx:pt idx="7012">271</cx:pt>
          <cx:pt idx="7013">271</cx:pt>
          <cx:pt idx="7014">261</cx:pt>
          <cx:pt idx="7015">271</cx:pt>
          <cx:pt idx="7016">261</cx:pt>
          <cx:pt idx="7017">353</cx:pt>
          <cx:pt idx="7018">324</cx:pt>
          <cx:pt idx="7019">461</cx:pt>
          <cx:pt idx="7020">331</cx:pt>
          <cx:pt idx="7021">310</cx:pt>
          <cx:pt idx="7022">180</cx:pt>
          <cx:pt idx="7023">368</cx:pt>
          <cx:pt idx="7024">222</cx:pt>
          <cx:pt idx="7025">227</cx:pt>
          <cx:pt idx="7026">460</cx:pt>
          <cx:pt idx="7027">409</cx:pt>
          <cx:pt idx="7028">470</cx:pt>
          <cx:pt idx="7029">470</cx:pt>
          <cx:pt idx="7030">467</cx:pt>
          <cx:pt idx="7031">467</cx:pt>
          <cx:pt idx="7032">136</cx:pt>
          <cx:pt idx="7033">218</cx:pt>
          <cx:pt idx="7034">407</cx:pt>
          <cx:pt idx="7035">305</cx:pt>
          <cx:pt idx="7036">200</cx:pt>
          <cx:pt idx="7037">516</cx:pt>
          <cx:pt idx="7038">534</cx:pt>
          <cx:pt idx="7039">306</cx:pt>
          <cx:pt idx="7040">564</cx:pt>
          <cx:pt idx="7041">247</cx:pt>
          <cx:pt idx="7042">389</cx:pt>
          <cx:pt idx="7043">137</cx:pt>
          <cx:pt idx="7044">484</cx:pt>
          <cx:pt idx="7045">157</cx:pt>
          <cx:pt idx="7046">338</cx:pt>
          <cx:pt idx="7047">187</cx:pt>
          <cx:pt idx="7048">163</cx:pt>
          <cx:pt idx="7049">254</cx:pt>
          <cx:pt idx="7050">187</cx:pt>
          <cx:pt idx="7051">313</cx:pt>
          <cx:pt idx="7052">289</cx:pt>
          <cx:pt idx="7053">530</cx:pt>
          <cx:pt idx="7054">254</cx:pt>
          <cx:pt idx="7055">215</cx:pt>
          <cx:pt idx="7056">163</cx:pt>
          <cx:pt idx="7057">241</cx:pt>
          <cx:pt idx="7058">313</cx:pt>
          <cx:pt idx="7059">572</cx:pt>
          <cx:pt idx="7060">332</cx:pt>
          <cx:pt idx="7061">374</cx:pt>
          <cx:pt idx="7062">523</cx:pt>
          <cx:pt idx="7063">453</cx:pt>
          <cx:pt idx="7064">242</cx:pt>
          <cx:pt idx="7065">263</cx:pt>
          <cx:pt idx="7066">395</cx:pt>
          <cx:pt idx="7067">405</cx:pt>
          <cx:pt idx="7068">571</cx:pt>
          <cx:pt idx="7069">331</cx:pt>
          <cx:pt idx="7070">319</cx:pt>
          <cx:pt idx="7071">297</cx:pt>
          <cx:pt idx="7072">549</cx:pt>
          <cx:pt idx="7073">281</cx:pt>
          <cx:pt idx="7074">327</cx:pt>
          <cx:pt idx="7075">178</cx:pt>
          <cx:pt idx="7076">265</cx:pt>
          <cx:pt idx="7077">425</cx:pt>
          <cx:pt idx="7078">233</cx:pt>
          <cx:pt idx="7079">271</cx:pt>
          <cx:pt idx="7080">201</cx:pt>
          <cx:pt idx="7081">256</cx:pt>
          <cx:pt idx="7082">382</cx:pt>
          <cx:pt idx="7083">229</cx:pt>
          <cx:pt idx="7084">565</cx:pt>
          <cx:pt idx="7085">326</cx:pt>
          <cx:pt idx="7086">138</cx:pt>
          <cx:pt idx="7087">375</cx:pt>
          <cx:pt idx="7088">383</cx:pt>
          <cx:pt idx="7089">354</cx:pt>
          <cx:pt idx="7090">558</cx:pt>
          <cx:pt idx="7091">569</cx:pt>
          <cx:pt idx="7092">411</cx:pt>
          <cx:pt idx="7093">205</cx:pt>
          <cx:pt idx="7094">198</cx:pt>
          <cx:pt idx="7095">187</cx:pt>
          <cx:pt idx="7096">184</cx:pt>
          <cx:pt idx="7097">387</cx:pt>
          <cx:pt idx="7098">305</cx:pt>
          <cx:pt idx="7099">229</cx:pt>
          <cx:pt idx="7100">577</cx:pt>
          <cx:pt idx="7101">352</cx:pt>
          <cx:pt idx="7102">324</cx:pt>
          <cx:pt idx="7103">200</cx:pt>
          <cx:pt idx="7104">355</cx:pt>
          <cx:pt idx="7105">208</cx:pt>
          <cx:pt idx="7106">200</cx:pt>
          <cx:pt idx="7107">415</cx:pt>
          <cx:pt idx="7108">549</cx:pt>
          <cx:pt idx="7109">228</cx:pt>
          <cx:pt idx="7110">313</cx:pt>
          <cx:pt idx="7111">159</cx:pt>
          <cx:pt idx="7112">499</cx:pt>
          <cx:pt idx="7113">185</cx:pt>
          <cx:pt idx="7114">225</cx:pt>
          <cx:pt idx="7115">541</cx:pt>
          <cx:pt idx="7116">499</cx:pt>
          <cx:pt idx="7117">171</cx:pt>
          <cx:pt idx="7118">268</cx:pt>
          <cx:pt idx="7119">240</cx:pt>
          <cx:pt idx="7120">200</cx:pt>
          <cx:pt idx="7121">170</cx:pt>
          <cx:pt idx="7122">226</cx:pt>
          <cx:pt idx="7123">349</cx:pt>
          <cx:pt idx="7124">267</cx:pt>
          <cx:pt idx="7125">215</cx:pt>
          <cx:pt idx="7126">321</cx:pt>
          <cx:pt idx="7127">199</cx:pt>
          <cx:pt idx="7128">383</cx:pt>
          <cx:pt idx="7129">502</cx:pt>
          <cx:pt idx="7130">517</cx:pt>
          <cx:pt idx="7131">284</cx:pt>
          <cx:pt idx="7132">284</cx:pt>
          <cx:pt idx="7133">383</cx:pt>
          <cx:pt idx="7134">366</cx:pt>
          <cx:pt idx="7135">359</cx:pt>
          <cx:pt idx="7136">424</cx:pt>
          <cx:pt idx="7137">353</cx:pt>
          <cx:pt idx="7138">206</cx:pt>
          <cx:pt idx="7139">274</cx:pt>
          <cx:pt idx="7140">537</cx:pt>
          <cx:pt idx="7141">498</cx:pt>
          <cx:pt idx="7142">318</cx:pt>
          <cx:pt idx="7143">432</cx:pt>
          <cx:pt idx="7144">251</cx:pt>
          <cx:pt idx="7145">565</cx:pt>
          <cx:pt idx="7146">148</cx:pt>
          <cx:pt idx="7147">243</cx:pt>
          <cx:pt idx="7148">349</cx:pt>
          <cx:pt idx="7149">234</cx:pt>
          <cx:pt idx="7150">296</cx:pt>
          <cx:pt idx="7151">439</cx:pt>
          <cx:pt idx="7152">514</cx:pt>
          <cx:pt idx="7153">303</cx:pt>
          <cx:pt idx="7154">432</cx:pt>
          <cx:pt idx="7155">372</cx:pt>
          <cx:pt idx="7156">422</cx:pt>
          <cx:pt idx="7157">433</cx:pt>
          <cx:pt idx="7158">432</cx:pt>
          <cx:pt idx="7159">257</cx:pt>
          <cx:pt idx="7160">400</cx:pt>
          <cx:pt idx="7161">262</cx:pt>
          <cx:pt idx="7162">508</cx:pt>
          <cx:pt idx="7163">505</cx:pt>
          <cx:pt idx="7164">439</cx:pt>
          <cx:pt idx="7165">291</cx:pt>
          <cx:pt idx="7166">243</cx:pt>
          <cx:pt idx="7167">387</cx:pt>
          <cx:pt idx="7168">191</cx:pt>
          <cx:pt idx="7169">197</cx:pt>
          <cx:pt idx="7170">166</cx:pt>
          <cx:pt idx="7171">501</cx:pt>
          <cx:pt idx="7172">150</cx:pt>
          <cx:pt idx="7173">352</cx:pt>
          <cx:pt idx="7174">278</cx:pt>
          <cx:pt idx="7175">235</cx:pt>
          <cx:pt idx="7176">506</cx:pt>
          <cx:pt idx="7177">506</cx:pt>
          <cx:pt idx="7178">170</cx:pt>
          <cx:pt idx="7179">318</cx:pt>
          <cx:pt idx="7180">298</cx:pt>
          <cx:pt idx="7181">241</cx:pt>
          <cx:pt idx="7182">246</cx:pt>
          <cx:pt idx="7183">429</cx:pt>
          <cx:pt idx="7184">173</cx:pt>
          <cx:pt idx="7185">173</cx:pt>
          <cx:pt idx="7186">268</cx:pt>
          <cx:pt idx="7187">424</cx:pt>
          <cx:pt idx="7188">187</cx:pt>
          <cx:pt idx="7189">271</cx:pt>
          <cx:pt idx="7190">160</cx:pt>
          <cx:pt idx="7191">367</cx:pt>
          <cx:pt idx="7192">271</cx:pt>
          <cx:pt idx="7193">292</cx:pt>
          <cx:pt idx="7194">383</cx:pt>
          <cx:pt idx="7195">481</cx:pt>
          <cx:pt idx="7196">352</cx:pt>
          <cx:pt idx="7197">349</cx:pt>
          <cx:pt idx="7198">326</cx:pt>
          <cx:pt idx="7199">278</cx:pt>
          <cx:pt idx="7200">355</cx:pt>
          <cx:pt idx="7201">456</cx:pt>
          <cx:pt idx="7202">467</cx:pt>
          <cx:pt idx="7203">528</cx:pt>
          <cx:pt idx="7204">302</cx:pt>
          <cx:pt idx="7205">320</cx:pt>
          <cx:pt idx="7206">477</cx:pt>
          <cx:pt idx="7207">173</cx:pt>
          <cx:pt idx="7208">137</cx:pt>
          <cx:pt idx="7209">269</cx:pt>
          <cx:pt idx="7210">318</cx:pt>
          <cx:pt idx="7211">533</cx:pt>
          <cx:pt idx="7212">437</cx:pt>
          <cx:pt idx="7213">326</cx:pt>
          <cx:pt idx="7214">234</cx:pt>
          <cx:pt idx="7215">232</cx:pt>
          <cx:pt idx="7216">502</cx:pt>
          <cx:pt idx="7217">262</cx:pt>
          <cx:pt idx="7218">332</cx:pt>
          <cx:pt idx="7219">570</cx:pt>
          <cx:pt idx="7220">397</cx:pt>
          <cx:pt idx="7221">477</cx:pt>
          <cx:pt idx="7222">361</cx:pt>
          <cx:pt idx="7223">361</cx:pt>
          <cx:pt idx="7224">360</cx:pt>
          <cx:pt idx="7225">389</cx:pt>
          <cx:pt idx="7226">361</cx:pt>
          <cx:pt idx="7227">360</cx:pt>
          <cx:pt idx="7228">360</cx:pt>
          <cx:pt idx="7229">390</cx:pt>
          <cx:pt idx="7230">361</cx:pt>
          <cx:pt idx="7231">360</cx:pt>
          <cx:pt idx="7232">281</cx:pt>
          <cx:pt idx="7233">375</cx:pt>
          <cx:pt idx="7234">513</cx:pt>
          <cx:pt idx="7235">184</cx:pt>
          <cx:pt idx="7236">443</cx:pt>
          <cx:pt idx="7237">184</cx:pt>
          <cx:pt idx="7238">367</cx:pt>
          <cx:pt idx="7239">158</cx:pt>
          <cx:pt idx="7240">303</cx:pt>
          <cx:pt idx="7241">334</cx:pt>
          <cx:pt idx="7242">389</cx:pt>
          <cx:pt idx="7243">439</cx:pt>
          <cx:pt idx="7244">375</cx:pt>
          <cx:pt idx="7245">502</cx:pt>
          <cx:pt idx="7246">501</cx:pt>
          <cx:pt idx="7247">182</cx:pt>
          <cx:pt idx="7248">501</cx:pt>
          <cx:pt idx="7249">222</cx:pt>
          <cx:pt idx="7250">312</cx:pt>
          <cx:pt idx="7251">506</cx:pt>
          <cx:pt idx="7252">467</cx:pt>
          <cx:pt idx="7253">180</cx:pt>
          <cx:pt idx="7254">397</cx:pt>
          <cx:pt idx="7255">268</cx:pt>
          <cx:pt idx="7256">409</cx:pt>
          <cx:pt idx="7257">403</cx:pt>
          <cx:pt idx="7258">540</cx:pt>
          <cx:pt idx="7259">309</cx:pt>
          <cx:pt idx="7260">432</cx:pt>
          <cx:pt idx="7261">321</cx:pt>
          <cx:pt idx="7262">361</cx:pt>
          <cx:pt idx="7263">325</cx:pt>
          <cx:pt idx="7264">436</cx:pt>
          <cx:pt idx="7265">249</cx:pt>
          <cx:pt idx="7266">261</cx:pt>
          <cx:pt idx="7267">249</cx:pt>
          <cx:pt idx="7268">253</cx:pt>
          <cx:pt idx="7269">312</cx:pt>
          <cx:pt idx="7270">537</cx:pt>
          <cx:pt idx="7271">365</cx:pt>
          <cx:pt idx="7272">323</cx:pt>
          <cx:pt idx="7273">498</cx:pt>
          <cx:pt idx="7274">508</cx:pt>
          <cx:pt idx="7275">276</cx:pt>
          <cx:pt idx="7276">497</cx:pt>
          <cx:pt idx="7277">315</cx:pt>
          <cx:pt idx="7278">146</cx:pt>
          <cx:pt idx="7279">389</cx:pt>
          <cx:pt idx="7280">199</cx:pt>
          <cx:pt idx="7281">444</cx:pt>
          <cx:pt idx="7282">250</cx:pt>
          <cx:pt idx="7283">396</cx:pt>
          <cx:pt idx="7284">494</cx:pt>
          <cx:pt idx="7285">221</cx:pt>
          <cx:pt idx="7286">436</cx:pt>
          <cx:pt idx="7287">311</cx:pt>
          <cx:pt idx="7288">156</cx:pt>
          <cx:pt idx="7289">302</cx:pt>
          <cx:pt idx="7290">250</cx:pt>
          <cx:pt idx="7291">557</cx:pt>
          <cx:pt idx="7292">191</cx:pt>
          <cx:pt idx="7293">495</cx:pt>
          <cx:pt idx="7294">228</cx:pt>
          <cx:pt idx="7295">193</cx:pt>
          <cx:pt idx="7296">213</cx:pt>
          <cx:pt idx="7297">376</cx:pt>
          <cx:pt idx="7298">366</cx:pt>
          <cx:pt idx="7299">579</cx:pt>
          <cx:pt idx="7300">571</cx:pt>
          <cx:pt idx="7301">271</cx:pt>
          <cx:pt idx="7302">262</cx:pt>
          <cx:pt idx="7303">247</cx:pt>
          <cx:pt idx="7304">551</cx:pt>
          <cx:pt idx="7305">155</cx:pt>
          <cx:pt idx="7306">254</cx:pt>
          <cx:pt idx="7307">299</cx:pt>
          <cx:pt idx="7308">299</cx:pt>
          <cx:pt idx="7309">341</cx:pt>
          <cx:pt idx="7310">254</cx:pt>
          <cx:pt idx="7311">263</cx:pt>
          <cx:pt idx="7312">306</cx:pt>
          <cx:pt idx="7313">274</cx:pt>
          <cx:pt idx="7314">372</cx:pt>
          <cx:pt idx="7315">383</cx:pt>
          <cx:pt idx="7316">142</cx:pt>
          <cx:pt idx="7317">432</cx:pt>
          <cx:pt idx="7318">315</cx:pt>
          <cx:pt idx="7319">306</cx:pt>
          <cx:pt idx="7320">292</cx:pt>
          <cx:pt idx="7321">320</cx:pt>
          <cx:pt idx="7322">334</cx:pt>
          <cx:pt idx="7323">542</cx:pt>
          <cx:pt idx="7324">482</cx:pt>
          <cx:pt idx="7325">397</cx:pt>
          <cx:pt idx="7326">376</cx:pt>
          <cx:pt idx="7327">376</cx:pt>
          <cx:pt idx="7328">376</cx:pt>
          <cx:pt idx="7329">376</cx:pt>
          <cx:pt idx="7330">376</cx:pt>
          <cx:pt idx="7331">376</cx:pt>
          <cx:pt idx="7332">163</cx:pt>
          <cx:pt idx="7333">416</cx:pt>
          <cx:pt idx="7334">313</cx:pt>
          <cx:pt idx="7335">197</cx:pt>
          <cx:pt idx="7336">388</cx:pt>
          <cx:pt idx="7337">407</cx:pt>
          <cx:pt idx="7338">256</cx:pt>
          <cx:pt idx="7339">495</cx:pt>
          <cx:pt idx="7340">527</cx:pt>
          <cx:pt idx="7341">550</cx:pt>
          <cx:pt idx="7342">340</cx:pt>
          <cx:pt idx="7343">533</cx:pt>
          <cx:pt idx="7344">203</cx:pt>
          <cx:pt idx="7345">228</cx:pt>
          <cx:pt idx="7346">498</cx:pt>
          <cx:pt idx="7347">149</cx:pt>
          <cx:pt idx="7348">311</cx:pt>
          <cx:pt idx="7349">349</cx:pt>
          <cx:pt idx="7350">204</cx:pt>
          <cx:pt idx="7351">522</cx:pt>
          <cx:pt idx="7352">290</cx:pt>
          <cx:pt idx="7353">229</cx:pt>
          <cx:pt idx="7354">246</cx:pt>
          <cx:pt idx="7355">324</cx:pt>
          <cx:pt idx="7356">165</cx:pt>
          <cx:pt idx="7357">165</cx:pt>
          <cx:pt idx="7358">157</cx:pt>
          <cx:pt idx="7359">165</cx:pt>
          <cx:pt idx="7360">535</cx:pt>
          <cx:pt idx="7361">247</cx:pt>
          <cx:pt idx="7362">319</cx:pt>
          <cx:pt idx="7363">533</cx:pt>
          <cx:pt idx="7364">337</cx:pt>
          <cx:pt idx="7365">382</cx:pt>
          <cx:pt idx="7366">204</cx:pt>
          <cx:pt idx="7367">301</cx:pt>
          <cx:pt idx="7368">218</cx:pt>
          <cx:pt idx="7369">193</cx:pt>
          <cx:pt idx="7370">159</cx:pt>
          <cx:pt idx="7371">331</cx:pt>
          <cx:pt idx="7372">417</cx:pt>
          <cx:pt idx="7373">338</cx:pt>
          <cx:pt idx="7374">284</cx:pt>
          <cx:pt idx="7375">179</cx:pt>
          <cx:pt idx="7376">290</cx:pt>
          <cx:pt idx="7377">523</cx:pt>
          <cx:pt idx="7378">212</cx:pt>
          <cx:pt idx="7379">306</cx:pt>
          <cx:pt idx="7380">534</cx:pt>
          <cx:pt idx="7381">418</cx:pt>
          <cx:pt idx="7382">254</cx:pt>
          <cx:pt idx="7383">341</cx:pt>
          <cx:pt idx="7384">456</cx:pt>
          <cx:pt idx="7385">362</cx:pt>
          <cx:pt idx="7386">347</cx:pt>
          <cx:pt idx="7387">395</cx:pt>
          <cx:pt idx="7388">171</cx:pt>
          <cx:pt idx="7389">215</cx:pt>
          <cx:pt idx="7390">187</cx:pt>
          <cx:pt idx="7391">170</cx:pt>
          <cx:pt idx="7392">511</cx:pt>
          <cx:pt idx="7393">481</cx:pt>
          <cx:pt idx="7394">183</cx:pt>
          <cx:pt idx="7395">496</cx:pt>
          <cx:pt idx="7396">178</cx:pt>
          <cx:pt idx="7397">201</cx:pt>
          <cx:pt idx="7398">352</cx:pt>
          <cx:pt idx="7399">165</cx:pt>
          <cx:pt idx="7400">236</cx:pt>
          <cx:pt idx="7401">236</cx:pt>
          <cx:pt idx="7402">473</cx:pt>
          <cx:pt idx="7403">387</cx:pt>
          <cx:pt idx="7404">282</cx:pt>
          <cx:pt idx="7405">187</cx:pt>
          <cx:pt idx="7406">218</cx:pt>
          <cx:pt idx="7407">234</cx:pt>
          <cx:pt idx="7408">222</cx:pt>
          <cx:pt idx="7409">379</cx:pt>
          <cx:pt idx="7410">558</cx:pt>
          <cx:pt idx="7411">219</cx:pt>
          <cx:pt idx="7412">297</cx:pt>
          <cx:pt idx="7413">278</cx:pt>
          <cx:pt idx="7414">181</cx:pt>
          <cx:pt idx="7415">242</cx:pt>
          <cx:pt idx="7416">407</cx:pt>
          <cx:pt idx="7417">404</cx:pt>
          <cx:pt idx="7418">402</cx:pt>
          <cx:pt idx="7419">440</cx:pt>
          <cx:pt idx="7420">428</cx:pt>
          <cx:pt idx="7421">565</cx:pt>
          <cx:pt idx="7422">356</cx:pt>
          <cx:pt idx="7423">579</cx:pt>
          <cx:pt idx="7424">536</cx:pt>
          <cx:pt idx="7425">417</cx:pt>
          <cx:pt idx="7426">204</cx:pt>
          <cx:pt idx="7427">509</cx:pt>
          <cx:pt idx="7428">318</cx:pt>
          <cx:pt idx="7429">312</cx:pt>
          <cx:pt idx="7430">508</cx:pt>
          <cx:pt idx="7431">186</cx:pt>
          <cx:pt idx="7432">179</cx:pt>
          <cx:pt idx="7433">173</cx:pt>
          <cx:pt idx="7434">187</cx:pt>
          <cx:pt idx="7435">263</cx:pt>
          <cx:pt idx="7436">526</cx:pt>
          <cx:pt idx="7437">229</cx:pt>
          <cx:pt idx="7438">260</cx:pt>
          <cx:pt idx="7439">271</cx:pt>
          <cx:pt idx="7440">314</cx:pt>
          <cx:pt idx="7441">165</cx:pt>
          <cx:pt idx="7442">239</cx:pt>
          <cx:pt idx="7443">249</cx:pt>
          <cx:pt idx="7444">249</cx:pt>
          <cx:pt idx="7445">288</cx:pt>
          <cx:pt idx="7446">282</cx:pt>
          <cx:pt idx="7447">281</cx:pt>
          <cx:pt idx="7448">256</cx:pt>
          <cx:pt idx="7449">297</cx:pt>
          <cx:pt idx="7450">285</cx:pt>
          <cx:pt idx="7451">305</cx:pt>
          <cx:pt idx="7452">281</cx:pt>
          <cx:pt idx="7453">291</cx:pt>
          <cx:pt idx="7454">283</cx:pt>
          <cx:pt idx="7455">351</cx:pt>
          <cx:pt idx="7456">269</cx:pt>
          <cx:pt idx="7457">250</cx:pt>
          <cx:pt idx="7458">215</cx:pt>
          <cx:pt idx="7459">441</cx:pt>
          <cx:pt idx="7460">424</cx:pt>
          <cx:pt idx="7461">228</cx:pt>
          <cx:pt idx="7462">396</cx:pt>
          <cx:pt idx="7463">352</cx:pt>
          <cx:pt idx="7464">138</cx:pt>
          <cx:pt idx="7465">381</cx:pt>
          <cx:pt idx="7466">185</cx:pt>
          <cx:pt idx="7467">448</cx:pt>
          <cx:pt idx="7468">353</cx:pt>
          <cx:pt idx="7469">214</cx:pt>
          <cx:pt idx="7470">278</cx:pt>
          <cx:pt idx="7471">149</cx:pt>
          <cx:pt idx="7472">316</cx:pt>
          <cx:pt idx="7473">204</cx:pt>
          <cx:pt idx="7474">248</cx:pt>
          <cx:pt idx="7475">177</cx:pt>
          <cx:pt idx="7476">173</cx:pt>
          <cx:pt idx="7477">339</cx:pt>
          <cx:pt idx="7478">184</cx:pt>
          <cx:pt idx="7479">404</cx:pt>
          <cx:pt idx="7480">253</cx:pt>
          <cx:pt idx="7481">271</cx:pt>
          <cx:pt idx="7482">446</cx:pt>
          <cx:pt idx="7483">225</cx:pt>
          <cx:pt idx="7484">256</cx:pt>
          <cx:pt idx="7485">233</cx:pt>
          <cx:pt idx="7486">523</cx:pt>
          <cx:pt idx="7487">554</cx:pt>
          <cx:pt idx="7488">215</cx:pt>
          <cx:pt idx="7489">492</cx:pt>
          <cx:pt idx="7490">383</cx:pt>
          <cx:pt idx="7491">295</cx:pt>
          <cx:pt idx="7492">498</cx:pt>
          <cx:pt idx="7493">310</cx:pt>
          <cx:pt idx="7494">547</cx:pt>
          <cx:pt idx="7495">535</cx:pt>
          <cx:pt idx="7496">165</cx:pt>
          <cx:pt idx="7497">478</cx:pt>
          <cx:pt idx="7498">194</cx:pt>
          <cx:pt idx="7499">548</cx:pt>
          <cx:pt idx="7500">444</cx:pt>
          <cx:pt idx="7501">282</cx:pt>
          <cx:pt idx="7502">577</cx:pt>
          <cx:pt idx="7503">250</cx:pt>
          <cx:pt idx="7504">282</cx:pt>
          <cx:pt idx="7505">535</cx:pt>
          <cx:pt idx="7506">332</cx:pt>
          <cx:pt idx="7507">474</cx:pt>
          <cx:pt idx="7508">411</cx:pt>
          <cx:pt idx="7509">405</cx:pt>
          <cx:pt idx="7510">472</cx:pt>
          <cx:pt idx="7511">569</cx:pt>
          <cx:pt idx="7512">324</cx:pt>
          <cx:pt idx="7513">203</cx:pt>
          <cx:pt idx="7514">374</cx:pt>
          <cx:pt idx="7515">164</cx:pt>
          <cx:pt idx="7516">485</cx:pt>
          <cx:pt idx="7517">487</cx:pt>
          <cx:pt idx="7518">166</cx:pt>
          <cx:pt idx="7519">268</cx:pt>
          <cx:pt idx="7520">535</cx:pt>
          <cx:pt idx="7521">225</cx:pt>
          <cx:pt idx="7522">493</cx:pt>
          <cx:pt idx="7523">310</cx:pt>
          <cx:pt idx="7524">396</cx:pt>
          <cx:pt idx="7525">256</cx:pt>
          <cx:pt idx="7526">411</cx:pt>
          <cx:pt idx="7527">430</cx:pt>
          <cx:pt idx="7528">334</cx:pt>
          <cx:pt idx="7529">308</cx:pt>
          <cx:pt idx="7530">544</cx:pt>
          <cx:pt idx="7531">348</cx:pt>
          <cx:pt idx="7532">320</cx:pt>
          <cx:pt idx="7533">471</cx:pt>
          <cx:pt idx="7534">421</cx:pt>
          <cx:pt idx="7535">563</cx:pt>
          <cx:pt idx="7536">488</cx:pt>
          <cx:pt idx="7537">403</cx:pt>
          <cx:pt idx="7538">405</cx:pt>
          <cx:pt idx="7539">492</cx:pt>
          <cx:pt idx="7540">400</cx:pt>
          <cx:pt idx="7541">495</cx:pt>
          <cx:pt idx="7542">248</cx:pt>
          <cx:pt idx="7543">575</cx:pt>
          <cx:pt idx="7544">487</cx:pt>
          <cx:pt idx="7545">361</cx:pt>
          <cx:pt idx="7546">493</cx:pt>
          <cx:pt idx="7547">226</cx:pt>
          <cx:pt idx="7548">348</cx:pt>
          <cx:pt idx="7549">234</cx:pt>
          <cx:pt idx="7550">461</cx:pt>
          <cx:pt idx="7551">348</cx:pt>
          <cx:pt idx="7552">332</cx:pt>
          <cx:pt idx="7553">179</cx:pt>
          <cx:pt idx="7554">458</cx:pt>
          <cx:pt idx="7555">200</cx:pt>
          <cx:pt idx="7556">362</cx:pt>
          <cx:pt idx="7557">453</cx:pt>
          <cx:pt idx="7558">317</cx:pt>
          <cx:pt idx="7559">306</cx:pt>
          <cx:pt idx="7560">305</cx:pt>
          <cx:pt idx="7561">149</cx:pt>
          <cx:pt idx="7562">382</cx:pt>
          <cx:pt idx="7563">281</cx:pt>
          <cx:pt idx="7564">263</cx:pt>
          <cx:pt idx="7565">226</cx:pt>
          <cx:pt idx="7566">361</cx:pt>
          <cx:pt idx="7567">235</cx:pt>
          <cx:pt idx="7568">536</cx:pt>
          <cx:pt idx="7569">333</cx:pt>
          <cx:pt idx="7570">408</cx:pt>
          <cx:pt idx="7571">269</cx:pt>
          <cx:pt idx="7572">175</cx:pt>
          <cx:pt idx="7573">408</cx:pt>
          <cx:pt idx="7574">445</cx:pt>
          <cx:pt idx="7575">299</cx:pt>
          <cx:pt idx="7576">516</cx:pt>
          <cx:pt idx="7577">366</cx:pt>
          <cx:pt idx="7578">229</cx:pt>
          <cx:pt idx="7579">192</cx:pt>
          <cx:pt idx="7580">323</cx:pt>
          <cx:pt idx="7581">177</cx:pt>
          <cx:pt idx="7582">173</cx:pt>
          <cx:pt idx="7583">425</cx:pt>
          <cx:pt idx="7584">414</cx:pt>
          <cx:pt idx="7585">157</cx:pt>
          <cx:pt idx="7586">320</cx:pt>
          <cx:pt idx="7587">247</cx:pt>
          <cx:pt idx="7588">222</cx:pt>
          <cx:pt idx="7589">178</cx:pt>
          <cx:pt idx="7590">550</cx:pt>
          <cx:pt idx="7591">292</cx:pt>
          <cx:pt idx="7592">240</cx:pt>
          <cx:pt idx="7593">228</cx:pt>
          <cx:pt idx="7594">227</cx:pt>
          <cx:pt idx="7595">299</cx:pt>
          <cx:pt idx="7596">148</cx:pt>
          <cx:pt idx="7597">171</cx:pt>
          <cx:pt idx="7598">261</cx:pt>
          <cx:pt idx="7599">394</cx:pt>
          <cx:pt idx="7600">157</cx:pt>
          <cx:pt idx="7601">389</cx:pt>
          <cx:pt idx="7602">268</cx:pt>
          <cx:pt idx="7603">352</cx:pt>
          <cx:pt idx="7604">284</cx:pt>
          <cx:pt idx="7605">142</cx:pt>
          <cx:pt idx="7606">389</cx:pt>
          <cx:pt idx="7607">437</cx:pt>
          <cx:pt idx="7608">522</cx:pt>
          <cx:pt idx="7609">166</cx:pt>
          <cx:pt idx="7610">516</cx:pt>
          <cx:pt idx="7611">551</cx:pt>
          <cx:pt idx="7612">153</cx:pt>
          <cx:pt idx="7613">345</cx:pt>
          <cx:pt idx="7614">284</cx:pt>
          <cx:pt idx="7615">284</cx:pt>
          <cx:pt idx="7616">235</cx:pt>
          <cx:pt idx="7617">528</cx:pt>
          <cx:pt idx="7618">178</cx:pt>
          <cx:pt idx="7619">442</cx:pt>
          <cx:pt idx="7620">439</cx:pt>
          <cx:pt idx="7621">478</cx:pt>
          <cx:pt idx="7622">204</cx:pt>
          <cx:pt idx="7623">234</cx:pt>
          <cx:pt idx="7624">138</cx:pt>
          <cx:pt idx="7625">431</cx:pt>
          <cx:pt idx="7626">223</cx:pt>
          <cx:pt idx="7627">138</cx:pt>
          <cx:pt idx="7628">438</cx:pt>
          <cx:pt idx="7629">320</cx:pt>
          <cx:pt idx="7630">540</cx:pt>
          <cx:pt idx="7631">275</cx:pt>
          <cx:pt idx="7632">295</cx:pt>
          <cx:pt idx="7633">138</cx:pt>
          <cx:pt idx="7634">425</cx:pt>
          <cx:pt idx="7635">352</cx:pt>
          <cx:pt idx="7636">201</cx:pt>
          <cx:pt idx="7637">495</cx:pt>
          <cx:pt idx="7638">488</cx:pt>
          <cx:pt idx="7639">256</cx:pt>
          <cx:pt idx="7640">478</cx:pt>
          <cx:pt idx="7641">240</cx:pt>
          <cx:pt idx="7642">338</cx:pt>
          <cx:pt idx="7643">180</cx:pt>
          <cx:pt idx="7644">379</cx:pt>
          <cx:pt idx="7645">381</cx:pt>
          <cx:pt idx="7646">319</cx:pt>
          <cx:pt idx="7647">319</cx:pt>
          <cx:pt idx="7648">492</cx:pt>
          <cx:pt idx="7649">497</cx:pt>
          <cx:pt idx="7650">380</cx:pt>
          <cx:pt idx="7651">282</cx:pt>
          <cx:pt idx="7652">325</cx:pt>
          <cx:pt idx="7653">201</cx:pt>
          <cx:pt idx="7654">530</cx:pt>
          <cx:pt idx="7655">396</cx:pt>
          <cx:pt idx="7656">213</cx:pt>
          <cx:pt idx="7657">515</cx:pt>
          <cx:pt idx="7658">559</cx:pt>
          <cx:pt idx="7659">324</cx:pt>
          <cx:pt idx="7660">177</cx:pt>
          <cx:pt idx="7661">344</cx:pt>
          <cx:pt idx="7662">187</cx:pt>
          <cx:pt idx="7663">282</cx:pt>
          <cx:pt idx="7664">166</cx:pt>
          <cx:pt idx="7665">166</cx:pt>
          <cx:pt idx="7666">166</cx:pt>
          <cx:pt idx="7667">481</cx:pt>
          <cx:pt idx="7668">291</cx:pt>
          <cx:pt idx="7669">229</cx:pt>
          <cx:pt idx="7670">270</cx:pt>
          <cx:pt idx="7671">227</cx:pt>
          <cx:pt idx="7672">368</cx:pt>
          <cx:pt idx="7673">250</cx:pt>
          <cx:pt idx="7674">262</cx:pt>
          <cx:pt idx="7675">289</cx:pt>
          <cx:pt idx="7676">178</cx:pt>
          <cx:pt idx="7677">233</cx:pt>
          <cx:pt idx="7678">310</cx:pt>
          <cx:pt idx="7679">345</cx:pt>
          <cx:pt idx="7680">305</cx:pt>
          <cx:pt idx="7681">439</cx:pt>
          <cx:pt idx="7682">325</cx:pt>
          <cx:pt idx="7683">403</cx:pt>
          <cx:pt idx="7684">467</cx:pt>
          <cx:pt idx="7685">394</cx:pt>
          <cx:pt idx="7686">408</cx:pt>
          <cx:pt idx="7687">480</cx:pt>
          <cx:pt idx="7688">446</cx:pt>
          <cx:pt idx="7689">361</cx:pt>
          <cx:pt idx="7690">516</cx:pt>
          <cx:pt idx="7691">418</cx:pt>
          <cx:pt idx="7692">305</cx:pt>
          <cx:pt idx="7693">316</cx:pt>
          <cx:pt idx="7694">171</cx:pt>
          <cx:pt idx="7695">459</cx:pt>
          <cx:pt idx="7696">194</cx:pt>
          <cx:pt idx="7697">220</cx:pt>
          <cx:pt idx="7698">227</cx:pt>
          <cx:pt idx="7699">249</cx:pt>
          <cx:pt idx="7700">460</cx:pt>
          <cx:pt idx="7701">229</cx:pt>
          <cx:pt idx="7702">232</cx:pt>
          <cx:pt idx="7703">177</cx:pt>
          <cx:pt idx="7704">173</cx:pt>
          <cx:pt idx="7705">550</cx:pt>
          <cx:pt idx="7706">411</cx:pt>
          <cx:pt idx="7707">260</cx:pt>
          <cx:pt idx="7708">240</cx:pt>
          <cx:pt idx="7709">389</cx:pt>
          <cx:pt idx="7710">389</cx:pt>
          <cx:pt idx="7711">253</cx:pt>
          <cx:pt idx="7712">274</cx:pt>
          <cx:pt idx="7713">305</cx:pt>
          <cx:pt idx="7714">270</cx:pt>
          <cx:pt idx="7715">270</cx:pt>
          <cx:pt idx="7716">270</cx:pt>
          <cx:pt idx="7717">270</cx:pt>
          <cx:pt idx="7718">269</cx:pt>
          <cx:pt idx="7719">296</cx:pt>
          <cx:pt idx="7720">277</cx:pt>
          <cx:pt idx="7721">304</cx:pt>
          <cx:pt idx="7722">267</cx:pt>
          <cx:pt idx="7723">309</cx:pt>
          <cx:pt idx="7724">303</cx:pt>
          <cx:pt idx="7725">345</cx:pt>
          <cx:pt idx="7726">234</cx:pt>
          <cx:pt idx="7727">581</cx:pt>
          <cx:pt idx="7728">341</cx:pt>
          <cx:pt idx="7729">278</cx:pt>
          <cx:pt idx="7730">467</cx:pt>
          <cx:pt idx="7731">451</cx:pt>
          <cx:pt idx="7732">332</cx:pt>
          <cx:pt idx="7733">444</cx:pt>
          <cx:pt idx="7734">262</cx:pt>
          <cx:pt idx="7735">285</cx:pt>
          <cx:pt idx="7736">488</cx:pt>
          <cx:pt idx="7737">187</cx:pt>
          <cx:pt idx="7738">493</cx:pt>
          <cx:pt idx="7739">503</cx:pt>
          <cx:pt idx="7740">365</cx:pt>
          <cx:pt idx="7741">232</cx:pt>
          <cx:pt idx="7742">544</cx:pt>
          <cx:pt idx="7743">523</cx:pt>
          <cx:pt idx="7744">156</cx:pt>
          <cx:pt idx="7745">310</cx:pt>
          <cx:pt idx="7746">163</cx:pt>
          <cx:pt idx="7747">569</cx:pt>
          <cx:pt idx="7748">493</cx:pt>
          <cx:pt idx="7749">239</cx:pt>
          <cx:pt idx="7750">385</cx:pt>
          <cx:pt idx="7751">320</cx:pt>
          <cx:pt idx="7752">186</cx:pt>
          <cx:pt idx="7753">430</cx:pt>
          <cx:pt idx="7754">446</cx:pt>
          <cx:pt idx="7755">367</cx:pt>
          <cx:pt idx="7756">534</cx:pt>
          <cx:pt idx="7757">285</cx:pt>
          <cx:pt idx="7758">176</cx:pt>
          <cx:pt idx="7759">372</cx:pt>
          <cx:pt idx="7760">415</cx:pt>
          <cx:pt idx="7761">234</cx:pt>
          <cx:pt idx="7762">257</cx:pt>
          <cx:pt idx="7763">418</cx:pt>
          <cx:pt idx="7764">460</cx:pt>
          <cx:pt idx="7765">271</cx:pt>
          <cx:pt idx="7766">159</cx:pt>
          <cx:pt idx="7767">163</cx:pt>
          <cx:pt idx="7768">535</cx:pt>
          <cx:pt idx="7769">351</cx:pt>
          <cx:pt idx="7770">282</cx:pt>
          <cx:pt idx="7771">334</cx:pt>
          <cx:pt idx="7772">579</cx:pt>
          <cx:pt idx="7773">229</cx:pt>
          <cx:pt idx="7774">172</cx:pt>
          <cx:pt idx="7775">404</cx:pt>
          <cx:pt idx="7776">296</cx:pt>
          <cx:pt idx="7777">145</cx:pt>
          <cx:pt idx="7778">435</cx:pt>
          <cx:pt idx="7779">186</cx:pt>
          <cx:pt idx="7780">471</cx:pt>
          <cx:pt idx="7781">445</cx:pt>
          <cx:pt idx="7782">515</cx:pt>
          <cx:pt idx="7783">515</cx:pt>
          <cx:pt idx="7784">159</cx:pt>
          <cx:pt idx="7785">348</cx:pt>
          <cx:pt idx="7786">483</cx:pt>
          <cx:pt idx="7787">215</cx:pt>
          <cx:pt idx="7788">222</cx:pt>
          <cx:pt idx="7789">157</cx:pt>
          <cx:pt idx="7790">157</cx:pt>
          <cx:pt idx="7791">187</cx:pt>
          <cx:pt idx="7792">184</cx:pt>
          <cx:pt idx="7793">172</cx:pt>
          <cx:pt idx="7794">570</cx:pt>
          <cx:pt idx="7795">276</cx:pt>
          <cx:pt idx="7796">425</cx:pt>
          <cx:pt idx="7797">574</cx:pt>
          <cx:pt idx="7798">263</cx:pt>
          <cx:pt idx="7799">232</cx:pt>
          <cx:pt idx="7800">152</cx:pt>
          <cx:pt idx="7801">483</cx:pt>
          <cx:pt idx="7802">358</cx:pt>
          <cx:pt idx="7803">453</cx:pt>
          <cx:pt idx="7804">228</cx:pt>
          <cx:pt idx="7805">322</cx:pt>
          <cx:pt idx="7806">248</cx:pt>
          <cx:pt idx="7807">551</cx:pt>
          <cx:pt idx="7808">243</cx:pt>
          <cx:pt idx="7809">516</cx:pt>
          <cx:pt idx="7810">530</cx:pt>
          <cx:pt idx="7811">157</cx:pt>
          <cx:pt idx="7812">173</cx:pt>
          <cx:pt idx="7813">326</cx:pt>
          <cx:pt idx="7814">501</cx:pt>
          <cx:pt idx="7815">430</cx:pt>
          <cx:pt idx="7816">206</cx:pt>
          <cx:pt idx="7817">386</cx:pt>
          <cx:pt idx="7818">410</cx:pt>
          <cx:pt idx="7819">169</cx:pt>
          <cx:pt idx="7820">477</cx:pt>
          <cx:pt idx="7821">550</cx:pt>
          <cx:pt idx="7822">297</cx:pt>
          <cx:pt idx="7823">533</cx:pt>
          <cx:pt idx="7824">435</cx:pt>
          <cx:pt idx="7825">441</cx:pt>
          <cx:pt idx="7826">227</cx:pt>
          <cx:pt idx="7827">297</cx:pt>
          <cx:pt idx="7828">173</cx:pt>
          <cx:pt idx="7829">219</cx:pt>
          <cx:pt idx="7830">149</cx:pt>
          <cx:pt idx="7831">456</cx:pt>
          <cx:pt idx="7832">151</cx:pt>
          <cx:pt idx="7833">425</cx:pt>
          <cx:pt idx="7834">297</cx:pt>
          <cx:pt idx="7835">341</cx:pt>
          <cx:pt idx="7836">284</cx:pt>
          <cx:pt idx="7837">329</cx:pt>
          <cx:pt idx="7838">229</cx:pt>
          <cx:pt idx="7839">299</cx:pt>
          <cx:pt idx="7840">507</cx:pt>
          <cx:pt idx="7841">513</cx:pt>
          <cx:pt idx="7842">164</cx:pt>
          <cx:pt idx="7843">539</cx:pt>
          <cx:pt idx="7844">219</cx:pt>
          <cx:pt idx="7845">334</cx:pt>
          <cx:pt idx="7846">249</cx:pt>
          <cx:pt idx="7847">205</cx:pt>
          <cx:pt idx="7848">563</cx:pt>
          <cx:pt idx="7849">564</cx:pt>
          <cx:pt idx="7850">218</cx:pt>
          <cx:pt idx="7851">156</cx:pt>
          <cx:pt idx="7852">149</cx:pt>
          <cx:pt idx="7853">173</cx:pt>
          <cx:pt idx="7854">338</cx:pt>
          <cx:pt idx="7855">284</cx:pt>
          <cx:pt idx="7856">297</cx:pt>
          <cx:pt idx="7857">418</cx:pt>
          <cx:pt idx="7858">180</cx:pt>
          <cx:pt idx="7859">180</cx:pt>
          <cx:pt idx="7860">180</cx:pt>
          <cx:pt idx="7861">180</cx:pt>
          <cx:pt idx="7862">180</cx:pt>
          <cx:pt idx="7863">180</cx:pt>
          <cx:pt idx="7864">439</cx:pt>
          <cx:pt idx="7865">439</cx:pt>
          <cx:pt idx="7866">388</cx:pt>
          <cx:pt idx="7867">271</cx:pt>
          <cx:pt idx="7868">150</cx:pt>
          <cx:pt idx="7869">221</cx:pt>
          <cx:pt idx="7870">185</cx:pt>
          <cx:pt idx="7871">243</cx:pt>
          <cx:pt idx="7872">221</cx:pt>
          <cx:pt idx="7873">310</cx:pt>
          <cx:pt idx="7874">453</cx:pt>
          <cx:pt idx="7875">339</cx:pt>
          <cx:pt idx="7876">340</cx:pt>
          <cx:pt idx="7877">305</cx:pt>
          <cx:pt idx="7878">549</cx:pt>
          <cx:pt idx="7879">413</cx:pt>
          <cx:pt idx="7880">207</cx:pt>
          <cx:pt idx="7881">360</cx:pt>
          <cx:pt idx="7882">361</cx:pt>
          <cx:pt idx="7883">193</cx:pt>
          <cx:pt idx="7884">352</cx:pt>
          <cx:pt idx="7885">387</cx:pt>
          <cx:pt idx="7886">313</cx:pt>
          <cx:pt idx="7887">316</cx:pt>
          <cx:pt idx="7888">306</cx:pt>
          <cx:pt idx="7889">341</cx:pt>
          <cx:pt idx="7890">179</cx:pt>
          <cx:pt idx="7891">334</cx:pt>
          <cx:pt idx="7892">527</cx:pt>
          <cx:pt idx="7893">425</cx:pt>
          <cx:pt idx="7894">511</cx:pt>
          <cx:pt idx="7895">317</cx:pt>
          <cx:pt idx="7896">311</cx:pt>
          <cx:pt idx="7897">491</cx:pt>
          <cx:pt idx="7898">243</cx:pt>
          <cx:pt idx="7899">256</cx:pt>
          <cx:pt idx="7900">339</cx:pt>
          <cx:pt idx="7901">253</cx:pt>
          <cx:pt idx="7902">222</cx:pt>
          <cx:pt idx="7903">310</cx:pt>
          <cx:pt idx="7904">379</cx:pt>
          <cx:pt idx="7905">171</cx:pt>
          <cx:pt idx="7906">187</cx:pt>
          <cx:pt idx="7907">390</cx:pt>
          <cx:pt idx="7908">396</cx:pt>
          <cx:pt idx="7909">299</cx:pt>
          <cx:pt idx="7910">290</cx:pt>
          <cx:pt idx="7911">543</cx:pt>
          <cx:pt idx="7912">163</cx:pt>
          <cx:pt idx="7913">382</cx:pt>
          <cx:pt idx="7914">242</cx:pt>
          <cx:pt idx="7915">414</cx:pt>
          <cx:pt idx="7916">346</cx:pt>
          <cx:pt idx="7917">201</cx:pt>
          <cx:pt idx="7918">164</cx:pt>
          <cx:pt idx="7919">164</cx:pt>
          <cx:pt idx="7920">564</cx:pt>
          <cx:pt idx="7921">325</cx:pt>
          <cx:pt idx="7922">407</cx:pt>
          <cx:pt idx="7923">271</cx:pt>
          <cx:pt idx="7924">165</cx:pt>
          <cx:pt idx="7925">530</cx:pt>
          <cx:pt idx="7926">215</cx:pt>
          <cx:pt idx="7927">200</cx:pt>
          <cx:pt idx="7928">192</cx:pt>
          <cx:pt idx="7929">478</cx:pt>
          <cx:pt idx="7930">332</cx:pt>
          <cx:pt idx="7931">220</cx:pt>
          <cx:pt idx="7932">556</cx:pt>
          <cx:pt idx="7933">299</cx:pt>
          <cx:pt idx="7934">173</cx:pt>
          <cx:pt idx="7935">222</cx:pt>
          <cx:pt idx="7936">320</cx:pt>
          <cx:pt idx="7937">481</cx:pt>
          <cx:pt idx="7938">465</cx:pt>
          <cx:pt idx="7939">434</cx:pt>
          <cx:pt idx="7940">498</cx:pt>
          <cx:pt idx="7941">313</cx:pt>
          <cx:pt idx="7942">229</cx:pt>
          <cx:pt idx="7943">436</cx:pt>
          <cx:pt idx="7944">346</cx:pt>
          <cx:pt idx="7945">303</cx:pt>
          <cx:pt idx="7946">310</cx:pt>
          <cx:pt idx="7947">305</cx:pt>
          <cx:pt idx="7948">549</cx:pt>
          <cx:pt idx="7949">253</cx:pt>
          <cx:pt idx="7950">290</cx:pt>
          <cx:pt idx="7951">291</cx:pt>
          <cx:pt idx="7952">501</cx:pt>
          <cx:pt idx="7953">178</cx:pt>
          <cx:pt idx="7954">250</cx:pt>
          <cx:pt idx="7955">337</cx:pt>
          <cx:pt idx="7956">222</cx:pt>
          <cx:pt idx="7957">348</cx:pt>
          <cx:pt idx="7958">271</cx:pt>
          <cx:pt idx="7959">430</cx:pt>
          <cx:pt idx="7960">474</cx:pt>
          <cx:pt idx="7961">453</cx:pt>
          <cx:pt idx="7962">394</cx:pt>
          <cx:pt idx="7963">394</cx:pt>
          <cx:pt idx="7964">394</cx:pt>
          <cx:pt idx="7965">249</cx:pt>
          <cx:pt idx="7966">149</cx:pt>
          <cx:pt idx="7967">218</cx:pt>
          <cx:pt idx="7968">229</cx:pt>
          <cx:pt idx="7969">295</cx:pt>
          <cx:pt idx="7970">263</cx:pt>
          <cx:pt idx="7971">292</cx:pt>
          <cx:pt idx="7972">508</cx:pt>
          <cx:pt idx="7973">348</cx:pt>
          <cx:pt idx="7974">166</cx:pt>
          <cx:pt idx="7975">348</cx:pt>
          <cx:pt idx="7976">257</cx:pt>
          <cx:pt idx="7977">171</cx:pt>
          <cx:pt idx="7978">380</cx:pt>
          <cx:pt idx="7979">389</cx:pt>
          <cx:pt idx="7980">358</cx:pt>
          <cx:pt idx="7981">402</cx:pt>
          <cx:pt idx="7982">159</cx:pt>
          <cx:pt idx="7983">164</cx:pt>
          <cx:pt idx="7984">327</cx:pt>
          <cx:pt idx="7985">488</cx:pt>
          <cx:pt idx="7986">268</cx:pt>
          <cx:pt idx="7987">501</cx:pt>
          <cx:pt idx="7988">366</cx:pt>
          <cx:pt idx="7989">253</cx:pt>
          <cx:pt idx="7990">166</cx:pt>
          <cx:pt idx="7991">306</cx:pt>
          <cx:pt idx="7992">297</cx:pt>
          <cx:pt idx="7993">418</cx:pt>
          <cx:pt idx="7994">432</cx:pt>
          <cx:pt idx="7995">185</cx:pt>
          <cx:pt idx="7996">150</cx:pt>
          <cx:pt idx="7997">185</cx:pt>
          <cx:pt idx="7998">462</cx:pt>
          <cx:pt idx="7999">485</cx:pt>
          <cx:pt idx="8000">453</cx:pt>
          <cx:pt idx="8001">187</cx:pt>
          <cx:pt idx="8002">480</cx:pt>
          <cx:pt idx="8003">171</cx:pt>
          <cx:pt idx="8004">263</cx:pt>
          <cx:pt idx="8005">152</cx:pt>
          <cx:pt idx="8006">324</cx:pt>
          <cx:pt idx="8007">186</cx:pt>
          <cx:pt idx="8008">288</cx:pt>
          <cx:pt idx="8009">271</cx:pt>
          <cx:pt idx="8010">304</cx:pt>
          <cx:pt idx="8011">278</cx:pt>
          <cx:pt idx="8012">306</cx:pt>
          <cx:pt idx="8013">261</cx:pt>
          <cx:pt idx="8014">267</cx:pt>
          <cx:pt idx="8015">201</cx:pt>
          <cx:pt idx="8016">297</cx:pt>
          <cx:pt idx="8017">397</cx:pt>
          <cx:pt idx="8018">341</cx:pt>
          <cx:pt idx="8019">543</cx:pt>
          <cx:pt idx="8020">270</cx:pt>
          <cx:pt idx="8021">229</cx:pt>
          <cx:pt idx="8022">201</cx:pt>
          <cx:pt idx="8023">247</cx:pt>
          <cx:pt idx="8024">467</cx:pt>
          <cx:pt idx="8025">541</cx:pt>
          <cx:pt idx="8026">317</cx:pt>
          <cx:pt idx="8027">376</cx:pt>
          <cx:pt idx="8028">242</cx:pt>
          <cx:pt idx="8029">549</cx:pt>
          <cx:pt idx="8030">256</cx:pt>
          <cx:pt idx="8031">207</cx:pt>
          <cx:pt idx="8032">515</cx:pt>
          <cx:pt idx="8033">166</cx:pt>
          <cx:pt idx="8034">509</cx:pt>
          <cx:pt idx="8035">543</cx:pt>
          <cx:pt idx="8036">528</cx:pt>
          <cx:pt idx="8037">270</cx:pt>
          <cx:pt idx="8038">165</cx:pt>
          <cx:pt idx="8039">257</cx:pt>
          <cx:pt idx="8040">234</cx:pt>
          <cx:pt idx="8041">277</cx:pt>
          <cx:pt idx="8042">256</cx:pt>
          <cx:pt idx="8043">194</cx:pt>
          <cx:pt idx="8044">338</cx:pt>
          <cx:pt idx="8045">414</cx:pt>
          <cx:pt idx="8046">514</cx:pt>
          <cx:pt idx="8047">297</cx:pt>
          <cx:pt idx="8048">238</cx:pt>
          <cx:pt idx="8049">557</cx:pt>
          <cx:pt idx="8050">243</cx:pt>
          <cx:pt idx="8051">243</cx:pt>
          <cx:pt idx="8052">250</cx:pt>
          <cx:pt idx="8053">360</cx:pt>
          <cx:pt idx="8054">226</cx:pt>
          <cx:pt idx="8055">228</cx:pt>
          <cx:pt idx="8056">157</cx:pt>
          <cx:pt idx="8057">150</cx:pt>
          <cx:pt idx="8058">369</cx:pt>
          <cx:pt idx="8059">424</cx:pt>
          <cx:pt idx="8060">339</cx:pt>
          <cx:pt idx="8061">319</cx:pt>
          <cx:pt idx="8062">546</cx:pt>
          <cx:pt idx="8063">263</cx:pt>
          <cx:pt idx="8064">346</cx:pt>
          <cx:pt idx="8065">535</cx:pt>
          <cx:pt idx="8066">565</cx:pt>
          <cx:pt idx="8067">402</cx:pt>
          <cx:pt idx="8068">290</cx:pt>
          <cx:pt idx="8069">535</cx:pt>
          <cx:pt idx="8070">201</cx:pt>
          <cx:pt idx="8071">355</cx:pt>
          <cx:pt idx="8072">382</cx:pt>
          <cx:pt idx="8073">164</cx:pt>
          <cx:pt idx="8074">194</cx:pt>
          <cx:pt idx="8075">439</cx:pt>
          <cx:pt idx="8076">259</cx:pt>
          <cx:pt idx="8077">396</cx:pt>
          <cx:pt idx="8078">248</cx:pt>
          <cx:pt idx="8079">422</cx:pt>
          <cx:pt idx="8080">446</cx:pt>
          <cx:pt idx="8081">397</cx:pt>
          <cx:pt idx="8082">481</cx:pt>
          <cx:pt idx="8083">283</cx:pt>
          <cx:pt idx="8084">341</cx:pt>
          <cx:pt idx="8085">130</cx:pt>
          <cx:pt idx="8086">514</cx:pt>
          <cx:pt idx="8087">404</cx:pt>
          <cx:pt idx="8088">417</cx:pt>
          <cx:pt idx="8089">376</cx:pt>
          <cx:pt idx="8090">142</cx:pt>
          <cx:pt idx="8091">172</cx:pt>
          <cx:pt idx="8092">351</cx:pt>
          <cx:pt idx="8093">151</cx:pt>
          <cx:pt idx="8094">492</cx:pt>
          <cx:pt idx="8095">254</cx:pt>
          <cx:pt idx="8096">474</cx:pt>
          <cx:pt idx="8097">474</cx:pt>
          <cx:pt idx="8098">192</cx:pt>
          <cx:pt idx="8099">386</cx:pt>
          <cx:pt idx="8100">331</cx:pt>
          <cx:pt idx="8101">513</cx:pt>
          <cx:pt idx="8102">211</cx:pt>
          <cx:pt idx="8103">358</cx:pt>
          <cx:pt idx="8104">186</cx:pt>
          <cx:pt idx="8105">403</cx:pt>
          <cx:pt idx="8106">367</cx:pt>
          <cx:pt idx="8107">308</cx:pt>
          <cx:pt idx="8108">528</cx:pt>
          <cx:pt idx="8109">190</cx:pt>
          <cx:pt idx="8110">353</cx:pt>
          <cx:pt idx="8111">191</cx:pt>
          <cx:pt idx="8112">241</cx:pt>
          <cx:pt idx="8113">241</cx:pt>
          <cx:pt idx="8114">248</cx:pt>
          <cx:pt idx="8115">305</cx:pt>
          <cx:pt idx="8116">483</cx:pt>
          <cx:pt idx="8117">268</cx:pt>
          <cx:pt idx="8118">481</cx:pt>
          <cx:pt idx="8119">234</cx:pt>
          <cx:pt idx="8120">437</cx:pt>
          <cx:pt idx="8121">452</cx:pt>
          <cx:pt idx="8122">516</cx:pt>
          <cx:pt idx="8123">306</cx:pt>
          <cx:pt idx="8124">331</cx:pt>
          <cx:pt idx="8125">156</cx:pt>
          <cx:pt idx="8126">315</cx:pt>
          <cx:pt idx="8127">172</cx:pt>
          <cx:pt idx="8128">229</cx:pt>
          <cx:pt idx="8129">144</cx:pt>
          <cx:pt idx="8130">260</cx:pt>
          <cx:pt idx="8131">278</cx:pt>
          <cx:pt idx="8132">306</cx:pt>
          <cx:pt idx="8133">255</cx:pt>
          <cx:pt idx="8134">473</cx:pt>
          <cx:pt idx="8135">227</cx:pt>
          <cx:pt idx="8136">261</cx:pt>
          <cx:pt idx="8137">332</cx:pt>
          <cx:pt idx="8138">277</cx:pt>
          <cx:pt idx="8139">319</cx:pt>
          <cx:pt idx="8140">208</cx:pt>
          <cx:pt idx="8141">232</cx:pt>
          <cx:pt idx="8142">395</cx:pt>
          <cx:pt idx="8143">157</cx:pt>
          <cx:pt idx="8144">518</cx:pt>
          <cx:pt idx="8145">191</cx:pt>
          <cx:pt idx="8146">535</cx:pt>
          <cx:pt idx="8147">535</cx:pt>
          <cx:pt idx="8148">535</cx:pt>
          <cx:pt idx="8149">535</cx:pt>
          <cx:pt idx="8150">214</cx:pt>
          <cx:pt idx="8151">548</cx:pt>
          <cx:pt idx="8152">334</cx:pt>
          <cx:pt idx="8153">159</cx:pt>
          <cx:pt idx="8154">422</cx:pt>
          <cx:pt idx="8155">301</cx:pt>
          <cx:pt idx="8156">475</cx:pt>
          <cx:pt idx="8157">374</cx:pt>
          <cx:pt idx="8158">527</cx:pt>
          <cx:pt idx="8159">285</cx:pt>
          <cx:pt idx="8160">263</cx:pt>
          <cx:pt idx="8161">278</cx:pt>
          <cx:pt idx="8162">176</cx:pt>
          <cx:pt idx="8163">305</cx:pt>
          <cx:pt idx="8164">145</cx:pt>
          <cx:pt idx="8165">578</cx:pt>
          <cx:pt idx="8166">471</cx:pt>
          <cx:pt idx="8167">309</cx:pt>
          <cx:pt idx="8168">292</cx:pt>
          <cx:pt idx="8169">173</cx:pt>
          <cx:pt idx="8170">166</cx:pt>
          <cx:pt idx="8171">194</cx:pt>
          <cx:pt idx="8172">248</cx:pt>
          <cx:pt idx="8173">402</cx:pt>
          <cx:pt idx="8174">369</cx:pt>
          <cx:pt idx="8175">460</cx:pt>
          <cx:pt idx="8176">465</cx:pt>
          <cx:pt idx="8177">341</cx:pt>
          <cx:pt idx="8178">515</cx:pt>
          <cx:pt idx="8179">334</cx:pt>
          <cx:pt idx="8180">543</cx:pt>
          <cx:pt idx="8181">347</cx:pt>
          <cx:pt idx="8182">365</cx:pt>
          <cx:pt idx="8183">338</cx:pt>
          <cx:pt idx="8184">528</cx:pt>
          <cx:pt idx="8185">367</cx:pt>
          <cx:pt idx="8186">165</cx:pt>
          <cx:pt idx="8187">380</cx:pt>
          <cx:pt idx="8188">152</cx:pt>
          <cx:pt idx="8189">270</cx:pt>
          <cx:pt idx="8190">260</cx:pt>
          <cx:pt idx="8191">269</cx:pt>
          <cx:pt idx="8192">271</cx:pt>
          <cx:pt idx="8193">352</cx:pt>
          <cx:pt idx="8194">232</cx:pt>
          <cx:pt idx="8195">201</cx:pt>
          <cx:pt idx="8196">240</cx:pt>
          <cx:pt idx="8197">498</cx:pt>
          <cx:pt idx="8198">397</cx:pt>
          <cx:pt idx="8199">337</cx:pt>
          <cx:pt idx="8200">198</cx:pt>
          <cx:pt idx="8201">173</cx:pt>
          <cx:pt idx="8202">351</cx:pt>
          <cx:pt idx="8203">282</cx:pt>
          <cx:pt idx="8204">488</cx:pt>
          <cx:pt idx="8205">255</cx:pt>
          <cx:pt idx="8206">225</cx:pt>
          <cx:pt idx="8207">464</cx:pt>
          <cx:pt idx="8208">274</cx:pt>
          <cx:pt idx="8209">449</cx:pt>
          <cx:pt idx="8210">178</cx:pt>
          <cx:pt idx="8211">558</cx:pt>
          <cx:pt idx="8212">215</cx:pt>
          <cx:pt idx="8213">318</cx:pt>
          <cx:pt idx="8214">275</cx:pt>
          <cx:pt idx="8215">380</cx:pt>
          <cx:pt idx="8216">530</cx:pt>
          <cx:pt idx="8217">438</cx:pt>
          <cx:pt idx="8218">194</cx:pt>
          <cx:pt idx="8219">233</cx:pt>
          <cx:pt idx="8220">519</cx:pt>
          <cx:pt idx="8221">369</cx:pt>
          <cx:pt idx="8222">151</cx:pt>
          <cx:pt idx="8223">300</cx:pt>
          <cx:pt idx="8224">228</cx:pt>
          <cx:pt idx="8225">444</cx:pt>
          <cx:pt idx="8226">269</cx:pt>
          <cx:pt idx="8227">299</cx:pt>
          <cx:pt idx="8228">198</cx:pt>
          <cx:pt idx="8229">201</cx:pt>
          <cx:pt idx="8230">173</cx:pt>
          <cx:pt idx="8231">200</cx:pt>
          <cx:pt idx="8232">193</cx:pt>
          <cx:pt idx="8233">229</cx:pt>
          <cx:pt idx="8234">186</cx:pt>
          <cx:pt idx="8235">382</cx:pt>
          <cx:pt idx="8236">495</cx:pt>
          <cx:pt idx="8237">236</cx:pt>
          <cx:pt idx="8238">219</cx:pt>
          <cx:pt idx="8239">361</cx:pt>
          <cx:pt idx="8240">257</cx:pt>
          <cx:pt idx="8241">233</cx:pt>
          <cx:pt idx="8242">352</cx:pt>
          <cx:pt idx="8243">361</cx:pt>
          <cx:pt idx="8244">361</cx:pt>
          <cx:pt idx="8245">361</cx:pt>
          <cx:pt idx="8246">361</cx:pt>
          <cx:pt idx="8247">289</cx:pt>
          <cx:pt idx="8248">303</cx:pt>
          <cx:pt idx="8249">180</cx:pt>
          <cx:pt idx="8250">332</cx:pt>
          <cx:pt idx="8251">442</cx:pt>
          <cx:pt idx="8252">233</cx:pt>
          <cx:pt idx="8253">317</cx:pt>
          <cx:pt idx="8254">208</cx:pt>
          <cx:pt idx="8255">208</cx:pt>
          <cx:pt idx="8256">180</cx:pt>
          <cx:pt idx="8257">212</cx:pt>
          <cx:pt idx="8258">358</cx:pt>
          <cx:pt idx="8259">396</cx:pt>
          <cx:pt idx="8260">523</cx:pt>
          <cx:pt idx="8261">243</cx:pt>
          <cx:pt idx="8262">474</cx:pt>
          <cx:pt idx="8263">390</cx:pt>
          <cx:pt idx="8264">263</cx:pt>
          <cx:pt idx="8265">288</cx:pt>
          <cx:pt idx="8266">278</cx:pt>
          <cx:pt idx="8267">445</cx:pt>
          <cx:pt idx="8268">555</cx:pt>
          <cx:pt idx="8269">381</cx:pt>
          <cx:pt idx="8270">263</cx:pt>
          <cx:pt idx="8271">269</cx:pt>
          <cx:pt idx="8272">346</cx:pt>
          <cx:pt idx="8273">271</cx:pt>
          <cx:pt idx="8274">495</cx:pt>
          <cx:pt idx="8275">529</cx:pt>
          <cx:pt idx="8276">178</cx:pt>
          <cx:pt idx="8277">284</cx:pt>
          <cx:pt idx="8278">519</cx:pt>
          <cx:pt idx="8279">570</cx:pt>
          <cx:pt idx="8280">390</cx:pt>
          <cx:pt idx="8281">297</cx:pt>
          <cx:pt idx="8282">169</cx:pt>
          <cx:pt idx="8283">305</cx:pt>
          <cx:pt idx="8284">299</cx:pt>
          <cx:pt idx="8285">234</cx:pt>
          <cx:pt idx="8286">256</cx:pt>
          <cx:pt idx="8287">248</cx:pt>
          <cx:pt idx="8288">166</cx:pt>
          <cx:pt idx="8289">390</cx:pt>
          <cx:pt idx="8290">306</cx:pt>
          <cx:pt idx="8291">432</cx:pt>
          <cx:pt idx="8292">269</cx:pt>
          <cx:pt idx="8293">326</cx:pt>
          <cx:pt idx="8294">488</cx:pt>
          <cx:pt idx="8295">241</cx:pt>
          <cx:pt idx="8296">305</cx:pt>
          <cx:pt idx="8297">299</cx:pt>
          <cx:pt idx="8298">304</cx:pt>
          <cx:pt idx="8299">313</cx:pt>
          <cx:pt idx="8300">276</cx:pt>
          <cx:pt idx="8301">291</cx:pt>
          <cx:pt idx="8302">198</cx:pt>
          <cx:pt idx="8303">453</cx:pt>
          <cx:pt idx="8304">488</cx:pt>
          <cx:pt idx="8305">439</cx:pt>
          <cx:pt idx="8306">299</cx:pt>
          <cx:pt idx="8307">219</cx:pt>
          <cx:pt idx="8308">166</cx:pt>
          <cx:pt idx="8309">394</cx:pt>
          <cx:pt idx="8310">338</cx:pt>
          <cx:pt idx="8311">459</cx:pt>
          <cx:pt idx="8312">142</cx:pt>
          <cx:pt idx="8313">255</cx:pt>
          <cx:pt idx="8314">199</cx:pt>
          <cx:pt idx="8315">180</cx:pt>
          <cx:pt idx="8316">231</cx:pt>
          <cx:pt idx="8317">451</cx:pt>
          <cx:pt idx="8318">555</cx:pt>
          <cx:pt idx="8319">444</cx:pt>
          <cx:pt idx="8320">305</cx:pt>
          <cx:pt idx="8321">380</cx:pt>
          <cx:pt idx="8322">411</cx:pt>
          <cx:pt idx="8323">502</cx:pt>
          <cx:pt idx="8324">145</cx:pt>
          <cx:pt idx="8325">471</cx:pt>
          <cx:pt idx="8326">221</cx:pt>
          <cx:pt idx="8327">248</cx:pt>
          <cx:pt idx="8328">249</cx:pt>
          <cx:pt idx="8329">403</cx:pt>
          <cx:pt idx="8330">501</cx:pt>
          <cx:pt idx="8331">228</cx:pt>
          <cx:pt idx="8332">463</cx:pt>
          <cx:pt idx="8333">474</cx:pt>
          <cx:pt idx="8334">327</cx:pt>
          <cx:pt idx="8335">467</cx:pt>
          <cx:pt idx="8336">355</cx:pt>
          <cx:pt idx="8337">530</cx:pt>
          <cx:pt idx="8338">193</cx:pt>
          <cx:pt idx="8339">152</cx:pt>
          <cx:pt idx="8340">481</cx:pt>
          <cx:pt idx="8341">247</cx:pt>
          <cx:pt idx="8342">222</cx:pt>
          <cx:pt idx="8343">229</cx:pt>
          <cx:pt idx="8344">344</cx:pt>
          <cx:pt idx="8345">320</cx:pt>
          <cx:pt idx="8346">274</cx:pt>
          <cx:pt idx="8347">180</cx:pt>
          <cx:pt idx="8348">248</cx:pt>
          <cx:pt idx="8349">184</cx:pt>
          <cx:pt idx="8350">369</cx:pt>
          <cx:pt idx="8351">369</cx:pt>
          <cx:pt idx="8352">222</cx:pt>
          <cx:pt idx="8353">390</cx:pt>
          <cx:pt idx="8354">220</cx:pt>
          <cx:pt idx="8355">373</cx:pt>
          <cx:pt idx="8356">355</cx:pt>
          <cx:pt idx="8357">425</cx:pt>
          <cx:pt idx="8358">582</cx:pt>
          <cx:pt idx="8359">452</cx:pt>
          <cx:pt idx="8360">450</cx:pt>
          <cx:pt idx="8361">529</cx:pt>
          <cx:pt idx="8362">507</cx:pt>
          <cx:pt idx="8363">474</cx:pt>
          <cx:pt idx="8364">299</cx:pt>
          <cx:pt idx="8365">192</cx:pt>
          <cx:pt idx="8366">431</cx:pt>
          <cx:pt idx="8367">178</cx:pt>
          <cx:pt idx="8368">297</cx:pt>
          <cx:pt idx="8369">267</cx:pt>
          <cx:pt idx="8370">270</cx:pt>
          <cx:pt idx="8371">284</cx:pt>
          <cx:pt idx="8372">324</cx:pt>
          <cx:pt idx="8373">227</cx:pt>
          <cx:pt idx="8374">466</cx:pt>
          <cx:pt idx="8375">418</cx:pt>
          <cx:pt idx="8376">376</cx:pt>
          <cx:pt idx="8377">501</cx:pt>
          <cx:pt idx="8378">386</cx:pt>
          <cx:pt idx="8379">262</cx:pt>
          <cx:pt idx="8380">302</cx:pt>
          <cx:pt idx="8381">198</cx:pt>
          <cx:pt idx="8382">481</cx:pt>
          <cx:pt idx="8383">556</cx:pt>
          <cx:pt idx="8384">194</cx:pt>
          <cx:pt idx="8385">241</cx:pt>
          <cx:pt idx="8386">212</cx:pt>
          <cx:pt idx="8387">530</cx:pt>
          <cx:pt idx="8388">431</cx:pt>
          <cx:pt idx="8389">180</cx:pt>
          <cx:pt idx="8390">334</cx:pt>
          <cx:pt idx="8391">164</cx:pt>
          <cx:pt idx="8392">223</cx:pt>
          <cx:pt idx="8393">471</cx:pt>
          <cx:pt idx="8394">407</cx:pt>
          <cx:pt idx="8395">394</cx:pt>
          <cx:pt idx="8396">464</cx:pt>
          <cx:pt idx="8397">281</cx:pt>
          <cx:pt idx="8398">250</cx:pt>
          <cx:pt idx="8399">288</cx:pt>
          <cx:pt idx="8400">390</cx:pt>
          <cx:pt idx="8401">366</cx:pt>
          <cx:pt idx="8402">565</cx:pt>
          <cx:pt idx="8403">361</cx:pt>
          <cx:pt idx="8404">263</cx:pt>
          <cx:pt idx="8405">388</cx:pt>
          <cx:pt idx="8406">282</cx:pt>
          <cx:pt idx="8407">308</cx:pt>
          <cx:pt idx="8408">255</cx:pt>
          <cx:pt idx="8409">263</cx:pt>
          <cx:pt idx="8410">263</cx:pt>
          <cx:pt idx="8411">270</cx:pt>
          <cx:pt idx="8412">148</cx:pt>
          <cx:pt idx="8413">543</cx:pt>
          <cx:pt idx="8414">347</cx:pt>
          <cx:pt idx="8415">374</cx:pt>
          <cx:pt idx="8416">253</cx:pt>
          <cx:pt idx="8417">253</cx:pt>
          <cx:pt idx="8418">288</cx:pt>
          <cx:pt idx="8419">291</cx:pt>
          <cx:pt idx="8420">303</cx:pt>
          <cx:pt idx="8421">397</cx:pt>
          <cx:pt idx="8422">299</cx:pt>
          <cx:pt idx="8423">389</cx:pt>
          <cx:pt idx="8424">446</cx:pt>
          <cx:pt idx="8425">254</cx:pt>
          <cx:pt idx="8426">278</cx:pt>
          <cx:pt idx="8427">255</cx:pt>
          <cx:pt idx="8428">498</cx:pt>
          <cx:pt idx="8429">159</cx:pt>
          <cx:pt idx="8430">316</cx:pt>
          <cx:pt idx="8431">555</cx:pt>
          <cx:pt idx="8432">332</cx:pt>
          <cx:pt idx="8433">367</cx:pt>
          <cx:pt idx="8434">197</cx:pt>
          <cx:pt idx="8435">301</cx:pt>
          <cx:pt idx="8436">523</cx:pt>
          <cx:pt idx="8437">393</cx:pt>
          <cx:pt idx="8438">278</cx:pt>
          <cx:pt idx="8439">208</cx:pt>
          <cx:pt idx="8440">313</cx:pt>
          <cx:pt idx="8441">235</cx:pt>
          <cx:pt idx="8442">179</cx:pt>
          <cx:pt idx="8443">223</cx:pt>
          <cx:pt idx="8444">341</cx:pt>
          <cx:pt idx="8445">152</cx:pt>
          <cx:pt idx="8446">283</cx:pt>
          <cx:pt idx="8447">234</cx:pt>
          <cx:pt idx="8448">512</cx:pt>
          <cx:pt idx="8449">220</cx:pt>
          <cx:pt idx="8450">304</cx:pt>
          <cx:pt idx="8451">479</cx:pt>
          <cx:pt idx="8452">530</cx:pt>
          <cx:pt idx="8453">142</cx:pt>
          <cx:pt idx="8454">495</cx:pt>
          <cx:pt idx="8455">348</cx:pt>
          <cx:pt idx="8456">351</cx:pt>
          <cx:pt idx="8457">338</cx:pt>
          <cx:pt idx="8458">380</cx:pt>
          <cx:pt idx="8459">421</cx:pt>
          <cx:pt idx="8460">509</cx:pt>
          <cx:pt idx="8461">276</cx:pt>
          <cx:pt idx="8462">229</cx:pt>
          <cx:pt idx="8463">271</cx:pt>
          <cx:pt idx="8464">136</cx:pt>
          <cx:pt idx="8465">281</cx:pt>
          <cx:pt idx="8466">359</cx:pt>
          <cx:pt idx="8467">301</cx:pt>
          <cx:pt idx="8468">214</cx:pt>
          <cx:pt idx="8469">263</cx:pt>
          <cx:pt idx="8470">347</cx:pt>
          <cx:pt idx="8471">519</cx:pt>
          <cx:pt idx="8472">264</cx:pt>
          <cx:pt idx="8473">404</cx:pt>
          <cx:pt idx="8474">314</cx:pt>
          <cx:pt idx="8475">334</cx:pt>
          <cx:pt idx="8476">424</cx:pt>
          <cx:pt idx="8477">191</cx:pt>
          <cx:pt idx="8478">173</cx:pt>
          <cx:pt idx="8479">227</cx:pt>
          <cx:pt idx="8480">273</cx:pt>
          <cx:pt idx="8481">233</cx:pt>
          <cx:pt idx="8482">233</cx:pt>
          <cx:pt idx="8483">150</cx:pt>
          <cx:pt idx="8484">198</cx:pt>
          <cx:pt idx="8485">325</cx:pt>
          <cx:pt idx="8486">299</cx:pt>
          <cx:pt idx="8487">197</cx:pt>
          <cx:pt idx="8488">383</cx:pt>
          <cx:pt idx="8489">422</cx:pt>
          <cx:pt idx="8490">302</cx:pt>
          <cx:pt idx="8491">498</cx:pt>
          <cx:pt idx="8492">249</cx:pt>
          <cx:pt idx="8493">486</cx:pt>
          <cx:pt idx="8494">438</cx:pt>
          <cx:pt idx="8495">215</cx:pt>
          <cx:pt idx="8496">193</cx:pt>
          <cx:pt idx="8497">256</cx:pt>
          <cx:pt idx="8498">396</cx:pt>
          <cx:pt idx="8499">213</cx:pt>
          <cx:pt idx="8500">227</cx:pt>
          <cx:pt idx="8501">139</cx:pt>
          <cx:pt idx="8502">239</cx:pt>
          <cx:pt idx="8503">348</cx:pt>
          <cx:pt idx="8504">348</cx:pt>
          <cx:pt idx="8505">359</cx:pt>
          <cx:pt idx="8506">180</cx:pt>
          <cx:pt idx="8507">486</cx:pt>
          <cx:pt idx="8508">474</cx:pt>
          <cx:pt idx="8509">249</cx:pt>
          <cx:pt idx="8510">277</cx:pt>
          <cx:pt idx="8511">231</cx:pt>
          <cx:pt idx="8512">325</cx:pt>
          <cx:pt idx="8513">361</cx:pt>
          <cx:pt idx="8514">395</cx:pt>
          <cx:pt idx="8515">376</cx:pt>
          <cx:pt idx="8516">481</cx:pt>
          <cx:pt idx="8517">354</cx:pt>
          <cx:pt idx="8518">222</cx:pt>
          <cx:pt idx="8519">358</cx:pt>
          <cx:pt idx="8520">254</cx:pt>
          <cx:pt idx="8521">352</cx:pt>
          <cx:pt idx="8522">227</cx:pt>
          <cx:pt idx="8523">481</cx:pt>
          <cx:pt idx="8524">529</cx:pt>
          <cx:pt idx="8525">165</cx:pt>
          <cx:pt idx="8526">330</cx:pt>
          <cx:pt idx="8527">296</cx:pt>
          <cx:pt idx="8528">136</cx:pt>
          <cx:pt idx="8529">257</cx:pt>
          <cx:pt idx="8530">250</cx:pt>
          <cx:pt idx="8531">505</cx:pt>
          <cx:pt idx="8532">283</cx:pt>
          <cx:pt idx="8533">264</cx:pt>
          <cx:pt idx="8534">451</cx:pt>
          <cx:pt idx="8535">166</cx:pt>
          <cx:pt idx="8536">186</cx:pt>
          <cx:pt idx="8537">541</cx:pt>
          <cx:pt idx="8538">500</cx:pt>
          <cx:pt idx="8539">156</cx:pt>
          <cx:pt idx="8540">501</cx:pt>
          <cx:pt idx="8541">225</cx:pt>
          <cx:pt idx="8542">450</cx:pt>
          <cx:pt idx="8543">381</cx:pt>
          <cx:pt idx="8544">250</cx:pt>
          <cx:pt idx="8545">222</cx:pt>
          <cx:pt idx="8546">222</cx:pt>
          <cx:pt idx="8547">172</cx:pt>
          <cx:pt idx="8548">200</cx:pt>
          <cx:pt idx="8549">208</cx:pt>
          <cx:pt idx="8550">179</cx:pt>
          <cx:pt idx="8551">394</cx:pt>
          <cx:pt idx="8552">394</cx:pt>
          <cx:pt idx="8553">390</cx:pt>
          <cx:pt idx="8554">164</cx:pt>
          <cx:pt idx="8555">159</cx:pt>
          <cx:pt idx="8556">215</cx:pt>
          <cx:pt idx="8557">187</cx:pt>
          <cx:pt idx="8558">186</cx:pt>
          <cx:pt idx="8559">331</cx:pt>
          <cx:pt idx="8560">375</cx:pt>
          <cx:pt idx="8561">365</cx:pt>
          <cx:pt idx="8562">372</cx:pt>
          <cx:pt idx="8563">229</cx:pt>
          <cx:pt idx="8564">213</cx:pt>
          <cx:pt idx="8565">488</cx:pt>
          <cx:pt idx="8566">448</cx:pt>
          <cx:pt idx="8567">271</cx:pt>
          <cx:pt idx="8568">425</cx:pt>
          <cx:pt idx="8569">487</cx:pt>
          <cx:pt idx="8570">234</cx:pt>
          <cx:pt idx="8571">257</cx:pt>
          <cx:pt idx="8572">444</cx:pt>
          <cx:pt idx="8573">285</cx:pt>
          <cx:pt idx="8574">473</cx:pt>
          <cx:pt idx="8575">515</cx:pt>
          <cx:pt idx="8576">523</cx:pt>
          <cx:pt idx="8577">516</cx:pt>
          <cx:pt idx="8578">403</cx:pt>
          <cx:pt idx="8579">311</cx:pt>
          <cx:pt idx="8580">266</cx:pt>
          <cx:pt idx="8581">382</cx:pt>
          <cx:pt idx="8582">382</cx:pt>
          <cx:pt idx="8583">382</cx:pt>
          <cx:pt idx="8584">228</cx:pt>
          <cx:pt idx="8585">152</cx:pt>
          <cx:pt idx="8586">149</cx:pt>
          <cx:pt idx="8587">164</cx:pt>
          <cx:pt idx="8588">520</cx:pt>
          <cx:pt idx="8589">249</cx:pt>
          <cx:pt idx="8590">362</cx:pt>
          <cx:pt idx="8591">330</cx:pt>
          <cx:pt idx="8592">348</cx:pt>
          <cx:pt idx="8593">236</cx:pt>
          <cx:pt idx="8594">222</cx:pt>
          <cx:pt idx="8595">204</cx:pt>
          <cx:pt idx="8596">319</cx:pt>
          <cx:pt idx="8597">394</cx:pt>
          <cx:pt idx="8598">289</cx:pt>
          <cx:pt idx="8599">267</cx:pt>
          <cx:pt idx="8600">250</cx:pt>
          <cx:pt idx="8601">304</cx:pt>
          <cx:pt idx="8602">159</cx:pt>
          <cx:pt idx="8603">319</cx:pt>
          <cx:pt idx="8604">228</cx:pt>
          <cx:pt idx="8605">487</cx:pt>
          <cx:pt idx="8606">206</cx:pt>
          <cx:pt idx="8607">144</cx:pt>
          <cx:pt idx="8608">355</cx:pt>
          <cx:pt idx="8609">528</cx:pt>
          <cx:pt idx="8610">557</cx:pt>
          <cx:pt idx="8611">267</cx:pt>
          <cx:pt idx="8612">533</cx:pt>
          <cx:pt idx="8613">298</cx:pt>
          <cx:pt idx="8614">372</cx:pt>
          <cx:pt idx="8615">261</cx:pt>
          <cx:pt idx="8616">284</cx:pt>
          <cx:pt idx="8617">297</cx:pt>
          <cx:pt idx="8618">297</cx:pt>
          <cx:pt idx="8619">347</cx:pt>
          <cx:pt idx="8620">446</cx:pt>
          <cx:pt idx="8621">432</cx:pt>
          <cx:pt idx="8622">502</cx:pt>
          <cx:pt idx="8623">406</cx:pt>
          <cx:pt idx="8624">516</cx:pt>
          <cx:pt idx="8625">152</cx:pt>
          <cx:pt idx="8626">376</cx:pt>
          <cx:pt idx="8627">248</cx:pt>
          <cx:pt idx="8628">211</cx:pt>
          <cx:pt idx="8629">437</cx:pt>
          <cx:pt idx="8630">278</cx:pt>
          <cx:pt idx="8631">341</cx:pt>
          <cx:pt idx="8632">163</cx:pt>
          <cx:pt idx="8633">445</cx:pt>
          <cx:pt idx="8634">276</cx:pt>
          <cx:pt idx="8635">191</cx:pt>
          <cx:pt idx="8636">222</cx:pt>
          <cx:pt idx="8637">428</cx:pt>
          <cx:pt idx="8638">513</cx:pt>
          <cx:pt idx="8639">460</cx:pt>
          <cx:pt idx="8640">148</cx:pt>
          <cx:pt idx="8641">458</cx:pt>
          <cx:pt idx="8642">173</cx:pt>
          <cx:pt idx="8643">218</cx:pt>
          <cx:pt idx="8644">261</cx:pt>
          <cx:pt idx="8645">533</cx:pt>
          <cx:pt idx="8646">143</cx:pt>
          <cx:pt idx="8647">282</cx:pt>
          <cx:pt idx="8648">267</cx:pt>
          <cx:pt idx="8649">284</cx:pt>
          <cx:pt idx="8650">278</cx:pt>
          <cx:pt idx="8651">306</cx:pt>
          <cx:pt idx="8652">514</cx:pt>
          <cx:pt idx="8653">544</cx:pt>
          <cx:pt idx="8654">309</cx:pt>
          <cx:pt idx="8655">383</cx:pt>
        </cx:lvl>
      </cx:numDim>
    </cx:data>
  </cx:chartData>
  <cx:chart>
    <cx:title pos="t" align="ctr" overlay="0">
      <cx:tx>
        <cx:txData>
          <cx:v>Recência Empreendimento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pt-BR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Recência Empreendimento</a:t>
          </a:r>
        </a:p>
      </cx:txPr>
    </cx:title>
    <cx:plotArea>
      <cx:plotAreaRegion>
        <cx:series layoutId="clusteredColumn" uniqueId="{B7687E59-DDD2-455E-BE92-641CDD182110}">
          <cx:tx>
            <cx:txData>
              <cx:f>'Base 2'!$W$1</cx:f>
              <cx:v>recencia_emprendimento</cx:v>
            </cx:txData>
          </cx:tx>
          <cx:spPr>
            <a:solidFill>
              <a:srgbClr val="2FC9FF"/>
            </a:solidFill>
          </cx:spPr>
          <cx:dataLabels/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Base!$P$2:$P$8657</cx:f>
        <cx:lvl ptCount="8656" formatCode="Geral">
          <cx:pt idx="0">29</cx:pt>
          <cx:pt idx="1">29</cx:pt>
          <cx:pt idx="2">29</cx:pt>
          <cx:pt idx="3">35</cx:pt>
          <cx:pt idx="4">27</cx:pt>
          <cx:pt idx="5">36</cx:pt>
          <cx:pt idx="6">29</cx:pt>
          <cx:pt idx="7">28</cx:pt>
          <cx:pt idx="8">28</cx:pt>
          <cx:pt idx="9">28</cx:pt>
          <cx:pt idx="10">56</cx:pt>
          <cx:pt idx="11">56</cx:pt>
          <cx:pt idx="12">56</cx:pt>
          <cx:pt idx="13">56</cx:pt>
          <cx:pt idx="14">25</cx:pt>
          <cx:pt idx="15">31</cx:pt>
          <cx:pt idx="16">19</cx:pt>
          <cx:pt idx="17">18</cx:pt>
          <cx:pt idx="18">17</cx:pt>
          <cx:pt idx="19">35</cx:pt>
          <cx:pt idx="20">35</cx:pt>
          <cx:pt idx="21">53</cx:pt>
          <cx:pt idx="22">35</cx:pt>
          <cx:pt idx="23">33</cx:pt>
          <cx:pt idx="24">35</cx:pt>
          <cx:pt idx="25">35</cx:pt>
          <cx:pt idx="26">33</cx:pt>
          <cx:pt idx="27">35</cx:pt>
          <cx:pt idx="28">18</cx:pt>
          <cx:pt idx="29">18</cx:pt>
          <cx:pt idx="30">31</cx:pt>
          <cx:pt idx="31">32</cx:pt>
          <cx:pt idx="32">56</cx:pt>
          <cx:pt idx="33">30</cx:pt>
          <cx:pt idx="34">33</cx:pt>
          <cx:pt idx="35">33</cx:pt>
          <cx:pt idx="36">56</cx:pt>
          <cx:pt idx="37">53</cx:pt>
          <cx:pt idx="38">54</cx:pt>
          <cx:pt idx="39">56</cx:pt>
          <cx:pt idx="40">42</cx:pt>
          <cx:pt idx="41">33</cx:pt>
          <cx:pt idx="42">55</cx:pt>
          <cx:pt idx="43">32</cx:pt>
          <cx:pt idx="44">51</cx:pt>
          <cx:pt idx="45">51</cx:pt>
          <cx:pt idx="46">41</cx:pt>
          <cx:pt idx="47">39</cx:pt>
          <cx:pt idx="48">32</cx:pt>
          <cx:pt idx="49">32</cx:pt>
          <cx:pt idx="50">48</cx:pt>
          <cx:pt idx="51">46</cx:pt>
          <cx:pt idx="52">31</cx:pt>
          <cx:pt idx="53">32</cx:pt>
          <cx:pt idx="54">32</cx:pt>
          <cx:pt idx="55">31</cx:pt>
          <cx:pt idx="56">56</cx:pt>
          <cx:pt idx="57">31</cx:pt>
          <cx:pt idx="58">29</cx:pt>
          <cx:pt idx="59">31</cx:pt>
          <cx:pt idx="60">31</cx:pt>
          <cx:pt idx="61">31</cx:pt>
          <cx:pt idx="62">45</cx:pt>
          <cx:pt idx="63">56</cx:pt>
          <cx:pt idx="64">31</cx:pt>
          <cx:pt idx="65">31</cx:pt>
          <cx:pt idx="66">31</cx:pt>
          <cx:pt idx="67">31</cx:pt>
          <cx:pt idx="68">39</cx:pt>
          <cx:pt idx="69">39</cx:pt>
          <cx:pt idx="70">30</cx:pt>
          <cx:pt idx="71">30</cx:pt>
          <cx:pt idx="72">30</cx:pt>
          <cx:pt idx="73">43</cx:pt>
          <cx:pt idx="74">38</cx:pt>
          <cx:pt idx="75">35</cx:pt>
          <cx:pt idx="76">30</cx:pt>
          <cx:pt idx="77">30</cx:pt>
          <cx:pt idx="78">40</cx:pt>
          <cx:pt idx="79">40</cx:pt>
          <cx:pt idx="80">40</cx:pt>
          <cx:pt idx="81">52</cx:pt>
          <cx:pt idx="82">39</cx:pt>
          <cx:pt idx="83">38</cx:pt>
          <cx:pt idx="84">37</cx:pt>
          <cx:pt idx="85">33</cx:pt>
          <cx:pt idx="86">38</cx:pt>
          <cx:pt idx="87">52</cx:pt>
          <cx:pt idx="88">38</cx:pt>
          <cx:pt idx="89">29</cx:pt>
          <cx:pt idx="90">33</cx:pt>
          <cx:pt idx="91">37</cx:pt>
          <cx:pt idx="92">31</cx:pt>
          <cx:pt idx="93">37</cx:pt>
          <cx:pt idx="94">49</cx:pt>
          <cx:pt idx="95">29</cx:pt>
          <cx:pt idx="96">41</cx:pt>
          <cx:pt idx="97">18</cx:pt>
          <cx:pt idx="98">48</cx:pt>
          <cx:pt idx="99">34</cx:pt>
          <cx:pt idx="100">56</cx:pt>
          <cx:pt idx="101">56</cx:pt>
          <cx:pt idx="102">30</cx:pt>
          <cx:pt idx="103">39</cx:pt>
          <cx:pt idx="104">39</cx:pt>
          <cx:pt idx="105">32</cx:pt>
          <cx:pt idx="106">29</cx:pt>
          <cx:pt idx="107">29</cx:pt>
          <cx:pt idx="108">36</cx:pt>
          <cx:pt idx="109">36</cx:pt>
          <cx:pt idx="110">35</cx:pt>
          <cx:pt idx="111">33</cx:pt>
          <cx:pt idx="112">32</cx:pt>
          <cx:pt idx="113">46</cx:pt>
          <cx:pt idx="114">50</cx:pt>
          <cx:pt idx="115">41</cx:pt>
          <cx:pt idx="116">45</cx:pt>
          <cx:pt idx="117">30</cx:pt>
          <cx:pt idx="118">39</cx:pt>
          <cx:pt idx="119">39</cx:pt>
          <cx:pt idx="120">29</cx:pt>
          <cx:pt idx="121">36</cx:pt>
          <cx:pt idx="122">37</cx:pt>
          <cx:pt idx="123">56</cx:pt>
          <cx:pt idx="124">51</cx:pt>
          <cx:pt idx="125">43</cx:pt>
          <cx:pt idx="126">32</cx:pt>
          <cx:pt idx="127">43</cx:pt>
          <cx:pt idx="128">55</cx:pt>
          <cx:pt idx="129">30</cx:pt>
          <cx:pt idx="130">36</cx:pt>
          <cx:pt idx="131">35</cx:pt>
          <cx:pt idx="132">34</cx:pt>
          <cx:pt idx="133">48</cx:pt>
          <cx:pt idx="134">48</cx:pt>
          <cx:pt idx="135">40</cx:pt>
          <cx:pt idx="136">49</cx:pt>
          <cx:pt idx="137">50</cx:pt>
          <cx:pt idx="138">32</cx:pt>
          <cx:pt idx="139">32</cx:pt>
          <cx:pt idx="140">32</cx:pt>
          <cx:pt idx="141">32</cx:pt>
          <cx:pt idx="142">54</cx:pt>
          <cx:pt idx="143">54</cx:pt>
          <cx:pt idx="144">48</cx:pt>
          <cx:pt idx="145">50</cx:pt>
          <cx:pt idx="146">14</cx:pt>
          <cx:pt idx="147">12</cx:pt>
          <cx:pt idx="148">12</cx:pt>
          <cx:pt idx="149">11</cx:pt>
          <cx:pt idx="150">9</cx:pt>
          <cx:pt idx="151">8</cx:pt>
          <cx:pt idx="152">8</cx:pt>
          <cx:pt idx="153">6</cx:pt>
          <cx:pt idx="154">6</cx:pt>
          <cx:pt idx="155">6</cx:pt>
          <cx:pt idx="156">6</cx:pt>
          <cx:pt idx="157">6</cx:pt>
          <cx:pt idx="158">5</cx:pt>
          <cx:pt idx="159">4</cx:pt>
          <cx:pt idx="160">4</cx:pt>
          <cx:pt idx="161">3</cx:pt>
          <cx:pt idx="162">1</cx:pt>
          <cx:pt idx="163">1</cx:pt>
          <cx:pt idx="164">1</cx:pt>
          <cx:pt idx="165">1</cx:pt>
          <cx:pt idx="166">1</cx:pt>
          <cx:pt idx="167">42</cx:pt>
          <cx:pt idx="168">42</cx:pt>
          <cx:pt idx="169">27</cx:pt>
          <cx:pt idx="170">21</cx:pt>
          <cx:pt idx="171">36</cx:pt>
          <cx:pt idx="172">28</cx:pt>
          <cx:pt idx="173">30</cx:pt>
          <cx:pt idx="174">30</cx:pt>
          <cx:pt idx="175">35</cx:pt>
          <cx:pt idx="176">35</cx:pt>
          <cx:pt idx="177">35</cx:pt>
          <cx:pt idx="178">35</cx:pt>
          <cx:pt idx="179">35</cx:pt>
          <cx:pt idx="180">44</cx:pt>
          <cx:pt idx="181">34</cx:pt>
          <cx:pt idx="182">33</cx:pt>
          <cx:pt idx="183">34</cx:pt>
          <cx:pt idx="184">55</cx:pt>
          <cx:pt idx="185">55</cx:pt>
          <cx:pt idx="186">33</cx:pt>
          <cx:pt idx="187">30</cx:pt>
          <cx:pt idx="188">33</cx:pt>
          <cx:pt idx="189">55</cx:pt>
          <cx:pt idx="190">42</cx:pt>
          <cx:pt idx="191">52</cx:pt>
          <cx:pt idx="192">33</cx:pt>
          <cx:pt idx="193">48</cx:pt>
          <cx:pt idx="194">49</cx:pt>
          <cx:pt idx="195">47</cx:pt>
          <cx:pt idx="196">47</cx:pt>
          <cx:pt idx="197">52</cx:pt>
          <cx:pt idx="198">48</cx:pt>
          <cx:pt idx="199">52</cx:pt>
          <cx:pt idx="200">48</cx:pt>
          <cx:pt idx="201">51</cx:pt>
          <cx:pt idx="202">51</cx:pt>
          <cx:pt idx="203">50</cx:pt>
          <cx:pt idx="204">50</cx:pt>
          <cx:pt idx="205">32</cx:pt>
          <cx:pt idx="206">50</cx:pt>
          <cx:pt idx="207">50</cx:pt>
          <cx:pt idx="208">48</cx:pt>
          <cx:pt idx="209">51</cx:pt>
          <cx:pt idx="210">48</cx:pt>
          <cx:pt idx="211">48</cx:pt>
          <cx:pt idx="212">48</cx:pt>
          <cx:pt idx="213">48</cx:pt>
          <cx:pt idx="214">47</cx:pt>
          <cx:pt idx="215">46</cx:pt>
          <cx:pt idx="216">48</cx:pt>
          <cx:pt idx="217">47</cx:pt>
          <cx:pt idx="218">47</cx:pt>
          <cx:pt idx="219">41</cx:pt>
          <cx:pt idx="220">32</cx:pt>
          <cx:pt idx="221">32</cx:pt>
          <cx:pt idx="222">53</cx:pt>
          <cx:pt idx="223">41</cx:pt>
          <cx:pt idx="224">46</cx:pt>
          <cx:pt idx="225">46</cx:pt>
          <cx:pt idx="226">31</cx:pt>
          <cx:pt idx="227">46</cx:pt>
          <cx:pt idx="228">56</cx:pt>
          <cx:pt idx="229">45</cx:pt>
          <cx:pt idx="230">31</cx:pt>
          <cx:pt idx="231">45</cx:pt>
          <cx:pt idx="232">31</cx:pt>
          <cx:pt idx="233">31</cx:pt>
          <cx:pt idx="234">31</cx:pt>
          <cx:pt idx="235">44</cx:pt>
          <cx:pt idx="236">31</cx:pt>
          <cx:pt idx="237">41</cx:pt>
          <cx:pt idx="238">43</cx:pt>
          <cx:pt idx="239">29</cx:pt>
          <cx:pt idx="240">29</cx:pt>
          <cx:pt idx="241">31</cx:pt>
          <cx:pt idx="242">42</cx:pt>
          <cx:pt idx="243">54</cx:pt>
          <cx:pt idx="244">51</cx:pt>
          <cx:pt idx="245">38</cx:pt>
          <cx:pt idx="246">44</cx:pt>
          <cx:pt idx="247">43</cx:pt>
          <cx:pt idx="248">41</cx:pt>
          <cx:pt idx="249">37</cx:pt>
          <cx:pt idx="250">30</cx:pt>
          <cx:pt idx="251">40</cx:pt>
          <cx:pt idx="252">40</cx:pt>
          <cx:pt idx="253">41</cx:pt>
          <cx:pt idx="254">56</cx:pt>
          <cx:pt idx="255">40</cx:pt>
          <cx:pt idx="256">40</cx:pt>
          <cx:pt idx="257">39</cx:pt>
          <cx:pt idx="258">55</cx:pt>
          <cx:pt idx="259">30</cx:pt>
          <cx:pt idx="260">30</cx:pt>
          <cx:pt idx="261">30</cx:pt>
          <cx:pt idx="262">52</cx:pt>
          <cx:pt idx="263">43</cx:pt>
          <cx:pt idx="264">43</cx:pt>
          <cx:pt idx="265">29</cx:pt>
          <cx:pt idx="266">54</cx:pt>
          <cx:pt idx="267">38</cx:pt>
          <cx:pt idx="268">38</cx:pt>
          <cx:pt idx="269">55</cx:pt>
          <cx:pt idx="270">38</cx:pt>
          <cx:pt idx="271">55</cx:pt>
          <cx:pt idx="272">55</cx:pt>
          <cx:pt idx="273">38</cx:pt>
          <cx:pt idx="274">38</cx:pt>
          <cx:pt idx="275">38</cx:pt>
          <cx:pt idx="276">29</cx:pt>
          <cx:pt idx="277">52</cx:pt>
          <cx:pt idx="278">53</cx:pt>
          <cx:pt idx="279">37</cx:pt>
          <cx:pt idx="280">35</cx:pt>
          <cx:pt idx="281">54</cx:pt>
          <cx:pt idx="282">37</cx:pt>
          <cx:pt idx="283">35</cx:pt>
          <cx:pt idx="284">37</cx:pt>
          <cx:pt idx="285">29</cx:pt>
          <cx:pt idx="286">34</cx:pt>
          <cx:pt idx="287">31</cx:pt>
          <cx:pt idx="288">35</cx:pt>
          <cx:pt idx="289">34</cx:pt>
          <cx:pt idx="290">40</cx:pt>
          <cx:pt idx="291">56</cx:pt>
          <cx:pt idx="292">36</cx:pt>
          <cx:pt idx="293">35</cx:pt>
          <cx:pt idx="294">35</cx:pt>
          <cx:pt idx="295">31</cx:pt>
          <cx:pt idx="296">56</cx:pt>
          <cx:pt idx="297">48</cx:pt>
          <cx:pt idx="298">47</cx:pt>
          <cx:pt idx="299">48</cx:pt>
          <cx:pt idx="300">48</cx:pt>
          <cx:pt idx="301">32</cx:pt>
          <cx:pt idx="302">31</cx:pt>
          <cx:pt idx="303">29</cx:pt>
          <cx:pt idx="304">29</cx:pt>
          <cx:pt idx="305">29</cx:pt>
          <cx:pt idx="306">29</cx:pt>
          <cx:pt idx="307">44</cx:pt>
          <cx:pt idx="308">31</cx:pt>
          <cx:pt idx="309">33</cx:pt>
          <cx:pt idx="310">48</cx:pt>
          <cx:pt idx="311">36</cx:pt>
          <cx:pt idx="312">17</cx:pt>
          <cx:pt idx="313">36</cx:pt>
          <cx:pt idx="314">22</cx:pt>
          <cx:pt idx="315">33</cx:pt>
          <cx:pt idx="316">56</cx:pt>
          <cx:pt idx="317">40</cx:pt>
          <cx:pt idx="318">40</cx:pt>
          <cx:pt idx="319">40</cx:pt>
          <cx:pt idx="320">29</cx:pt>
          <cx:pt idx="321">29</cx:pt>
          <cx:pt idx="322">29</cx:pt>
          <cx:pt idx="323">29</cx:pt>
          <cx:pt idx="324">39</cx:pt>
          <cx:pt idx="325">46</cx:pt>
          <cx:pt idx="326">49</cx:pt>
          <cx:pt idx="327">55</cx:pt>
          <cx:pt idx="328">31</cx:pt>
          <cx:pt idx="329">30</cx:pt>
          <cx:pt idx="330">11</cx:pt>
          <cx:pt idx="331">11</cx:pt>
          <cx:pt idx="332">10</cx:pt>
          <cx:pt idx="333">14</cx:pt>
          <cx:pt idx="334">4</cx:pt>
          <cx:pt idx="335">4</cx:pt>
          <cx:pt idx="336">2</cx:pt>
          <cx:pt idx="337">1</cx:pt>
          <cx:pt idx="338">1</cx:pt>
          <cx:pt idx="339">1</cx:pt>
          <cx:pt idx="340">1</cx:pt>
          <cx:pt idx="341">29</cx:pt>
          <cx:pt idx="342">29</cx:pt>
          <cx:pt idx="343">29</cx:pt>
          <cx:pt idx="344">29</cx:pt>
          <cx:pt idx="345">29</cx:pt>
          <cx:pt idx="346">37</cx:pt>
          <cx:pt idx="347">37</cx:pt>
          <cx:pt idx="348">37</cx:pt>
          <cx:pt idx="349">37</cx:pt>
          <cx:pt idx="350">29</cx:pt>
          <cx:pt idx="351">32</cx:pt>
          <cx:pt idx="352">36</cx:pt>
          <cx:pt idx="353">26</cx:pt>
          <cx:pt idx="354">40</cx:pt>
          <cx:pt idx="355">34</cx:pt>
          <cx:pt idx="356">28</cx:pt>
          <cx:pt idx="357">34</cx:pt>
          <cx:pt idx="358">18</cx:pt>
          <cx:pt idx="359">19</cx:pt>
          <cx:pt idx="360">21</cx:pt>
          <cx:pt idx="361">35</cx:pt>
          <cx:pt idx="362">35</cx:pt>
          <cx:pt idx="363">35</cx:pt>
          <cx:pt idx="364">34</cx:pt>
          <cx:pt idx="365">34</cx:pt>
          <cx:pt idx="366">34</cx:pt>
          <cx:pt idx="367">34</cx:pt>
          <cx:pt idx="368">34</cx:pt>
          <cx:pt idx="369">34</cx:pt>
          <cx:pt idx="370">33</cx:pt>
          <cx:pt idx="371">51</cx:pt>
          <cx:pt idx="372">33</cx:pt>
          <cx:pt idx="373">33</cx:pt>
          <cx:pt idx="374">33</cx:pt>
          <cx:pt idx="375">33</cx:pt>
          <cx:pt idx="376">56</cx:pt>
          <cx:pt idx="377">42</cx:pt>
          <cx:pt idx="378">33</cx:pt>
          <cx:pt idx="379">51</cx:pt>
          <cx:pt idx="380">33</cx:pt>
          <cx:pt idx="381">33</cx:pt>
          <cx:pt idx="382">33</cx:pt>
          <cx:pt idx="383">52</cx:pt>
          <cx:pt idx="384">42</cx:pt>
          <cx:pt idx="385">50</cx:pt>
          <cx:pt idx="386">32</cx:pt>
          <cx:pt idx="387">44</cx:pt>
          <cx:pt idx="388">32</cx:pt>
          <cx:pt idx="389">55</cx:pt>
          <cx:pt idx="390">37</cx:pt>
          <cx:pt idx="391">41</cx:pt>
          <cx:pt idx="392">41</cx:pt>
          <cx:pt idx="393">46</cx:pt>
          <cx:pt idx="394">56</cx:pt>
          <cx:pt idx="395">48</cx:pt>
          <cx:pt idx="396">52</cx:pt>
          <cx:pt idx="397">52</cx:pt>
          <cx:pt idx="398">53</cx:pt>
          <cx:pt idx="399">32</cx:pt>
          <cx:pt idx="400">32</cx:pt>
          <cx:pt idx="401">47</cx:pt>
          <cx:pt idx="402">46</cx:pt>
          <cx:pt idx="403">46</cx:pt>
          <cx:pt idx="404">46</cx:pt>
          <cx:pt idx="405">46</cx:pt>
          <cx:pt idx="406">46</cx:pt>
          <cx:pt idx="407">46</cx:pt>
          <cx:pt idx="408">46</cx:pt>
          <cx:pt idx="409">46</cx:pt>
          <cx:pt idx="410">46</cx:pt>
          <cx:pt idx="411">46</cx:pt>
          <cx:pt idx="412">46</cx:pt>
          <cx:pt idx="413">46</cx:pt>
          <cx:pt idx="414">46</cx:pt>
          <cx:pt idx="415">46</cx:pt>
          <cx:pt idx="416">46</cx:pt>
          <cx:pt idx="417">46</cx:pt>
          <cx:pt idx="418">46</cx:pt>
          <cx:pt idx="419">46</cx:pt>
          <cx:pt idx="420">46</cx:pt>
          <cx:pt idx="421">46</cx:pt>
          <cx:pt idx="422">46</cx:pt>
          <cx:pt idx="423">46</cx:pt>
          <cx:pt idx="424">46</cx:pt>
          <cx:pt idx="425">46</cx:pt>
          <cx:pt idx="426">32</cx:pt>
          <cx:pt idx="427">32</cx:pt>
          <cx:pt idx="428">46</cx:pt>
          <cx:pt idx="429">45</cx:pt>
          <cx:pt idx="430">45</cx:pt>
          <cx:pt idx="431">45</cx:pt>
          <cx:pt idx="432">40</cx:pt>
          <cx:pt idx="433">45</cx:pt>
          <cx:pt idx="434">45</cx:pt>
          <cx:pt idx="435">60</cx:pt>
          <cx:pt idx="436">31</cx:pt>
          <cx:pt idx="437">31</cx:pt>
          <cx:pt idx="438">43</cx:pt>
          <cx:pt idx="439">43</cx:pt>
          <cx:pt idx="440">31</cx:pt>
          <cx:pt idx="441">31</cx:pt>
          <cx:pt idx="442">43</cx:pt>
          <cx:pt idx="443">43</cx:pt>
          <cx:pt idx="444">43</cx:pt>
          <cx:pt idx="445">30</cx:pt>
          <cx:pt idx="446">30</cx:pt>
          <cx:pt idx="447">30</cx:pt>
          <cx:pt idx="448">30</cx:pt>
          <cx:pt idx="449">39</cx:pt>
          <cx:pt idx="450">30</cx:pt>
          <cx:pt idx="451">40</cx:pt>
          <cx:pt idx="452">50</cx:pt>
          <cx:pt idx="453">30</cx:pt>
          <cx:pt idx="454">42</cx:pt>
          <cx:pt idx="455">41</cx:pt>
          <cx:pt idx="456">41</cx:pt>
          <cx:pt idx="457">55</cx:pt>
          <cx:pt idx="458">55</cx:pt>
          <cx:pt idx="459">55</cx:pt>
          <cx:pt idx="460">55</cx:pt>
          <cx:pt idx="461">39</cx:pt>
          <cx:pt idx="462">35</cx:pt>
          <cx:pt idx="463">38</cx:pt>
          <cx:pt idx="464">38</cx:pt>
          <cx:pt idx="465">38</cx:pt>
          <cx:pt idx="466">38</cx:pt>
          <cx:pt idx="467">51</cx:pt>
          <cx:pt idx="468">52</cx:pt>
          <cx:pt idx="469">56</cx:pt>
          <cx:pt idx="470">29</cx:pt>
          <cx:pt idx="471">36</cx:pt>
          <cx:pt idx="472">29</cx:pt>
          <cx:pt idx="473">37</cx:pt>
          <cx:pt idx="474">37</cx:pt>
          <cx:pt idx="475">37</cx:pt>
          <cx:pt idx="476">37</cx:pt>
          <cx:pt idx="477">37</cx:pt>
          <cx:pt idx="478">56</cx:pt>
          <cx:pt idx="479">37</cx:pt>
          <cx:pt idx="480">37</cx:pt>
          <cx:pt idx="481">36</cx:pt>
          <cx:pt idx="482">37</cx:pt>
          <cx:pt idx="483">55</cx:pt>
          <cx:pt idx="484">56</cx:pt>
          <cx:pt idx="485">42</cx:pt>
          <cx:pt idx="486">36</cx:pt>
          <cx:pt idx="487">42</cx:pt>
          <cx:pt idx="488">32</cx:pt>
          <cx:pt idx="489">32</cx:pt>
          <cx:pt idx="490">41</cx:pt>
          <cx:pt idx="491">32</cx:pt>
          <cx:pt idx="492">34</cx:pt>
          <cx:pt idx="493">48</cx:pt>
          <cx:pt idx="494">44</cx:pt>
          <cx:pt idx="495">53</cx:pt>
          <cx:pt idx="496">53</cx:pt>
          <cx:pt idx="497">33</cx:pt>
          <cx:pt idx="498">33</cx:pt>
          <cx:pt idx="499">36</cx:pt>
          <cx:pt idx="500">32</cx:pt>
          <cx:pt idx="501">33</cx:pt>
          <cx:pt idx="502">51</cx:pt>
          <cx:pt idx="503">51</cx:pt>
          <cx:pt idx="504">48</cx:pt>
          <cx:pt idx="505">47</cx:pt>
          <cx:pt idx="506">31</cx:pt>
          <cx:pt idx="507">30</cx:pt>
          <cx:pt idx="508">40</cx:pt>
          <cx:pt idx="509">39</cx:pt>
          <cx:pt idx="510">29</cx:pt>
          <cx:pt idx="511">39</cx:pt>
          <cx:pt idx="512">39</cx:pt>
          <cx:pt idx="513">39</cx:pt>
          <cx:pt idx="514">38</cx:pt>
          <cx:pt idx="515">49</cx:pt>
          <cx:pt idx="516">54</cx:pt>
          <cx:pt idx="517">54</cx:pt>
          <cx:pt idx="518">37</cx:pt>
          <cx:pt idx="519">18</cx:pt>
          <cx:pt idx="520">43</cx:pt>
          <cx:pt idx="521">38</cx:pt>
          <cx:pt idx="522">29</cx:pt>
          <cx:pt idx="523">41</cx:pt>
          <cx:pt idx="524">36</cx:pt>
          <cx:pt idx="525">55</cx:pt>
          <cx:pt idx="526">35</cx:pt>
          <cx:pt idx="527">31</cx:pt>
          <cx:pt idx="528">50</cx:pt>
          <cx:pt idx="529">32</cx:pt>
          <cx:pt idx="530">42</cx:pt>
          <cx:pt idx="531">32</cx:pt>
          <cx:pt idx="532">46</cx:pt>
          <cx:pt idx="533">43</cx:pt>
          <cx:pt idx="534">52</cx:pt>
          <cx:pt idx="535">37</cx:pt>
          <cx:pt idx="536">37</cx:pt>
          <cx:pt idx="537">37</cx:pt>
          <cx:pt idx="538">37</cx:pt>
          <cx:pt idx="539">51</cx:pt>
          <cx:pt idx="540">30</cx:pt>
          <cx:pt idx="541">50</cx:pt>
          <cx:pt idx="542">41</cx:pt>
          <cx:pt idx="543">16</cx:pt>
          <cx:pt idx="544">16</cx:pt>
          <cx:pt idx="545">15</cx:pt>
          <cx:pt idx="546">15</cx:pt>
          <cx:pt idx="547">14</cx:pt>
          <cx:pt idx="548">13</cx:pt>
          <cx:pt idx="549">13</cx:pt>
          <cx:pt idx="550">10</cx:pt>
          <cx:pt idx="551">8</cx:pt>
          <cx:pt idx="552">7</cx:pt>
          <cx:pt idx="553">7</cx:pt>
          <cx:pt idx="554">6</cx:pt>
          <cx:pt idx="555">6</cx:pt>
          <cx:pt idx="556">4</cx:pt>
          <cx:pt idx="557">1</cx:pt>
          <cx:pt idx="558">1</cx:pt>
          <cx:pt idx="559">1</cx:pt>
          <cx:pt idx="560">1</cx:pt>
          <cx:pt idx="561">1</cx:pt>
          <cx:pt idx="562">1</cx:pt>
          <cx:pt idx="563">1</cx:pt>
          <cx:pt idx="564">1</cx:pt>
          <cx:pt idx="565">29</cx:pt>
          <cx:pt idx="566">29</cx:pt>
          <cx:pt idx="567">29</cx:pt>
          <cx:pt idx="568">29</cx:pt>
          <cx:pt idx="569">29</cx:pt>
          <cx:pt idx="570">29</cx:pt>
          <cx:pt idx="571">46</cx:pt>
          <cx:pt idx="572">29</cx:pt>
          <cx:pt idx="573">35</cx:pt>
          <cx:pt idx="574">36</cx:pt>
          <cx:pt idx="575">36</cx:pt>
          <cx:pt idx="576">36</cx:pt>
          <cx:pt idx="577">36</cx:pt>
          <cx:pt idx="578">36</cx:pt>
          <cx:pt idx="579">34</cx:pt>
          <cx:pt idx="580">36</cx:pt>
          <cx:pt idx="581">36</cx:pt>
          <cx:pt idx="582">51</cx:pt>
          <cx:pt idx="583">51</cx:pt>
          <cx:pt idx="584">28</cx:pt>
          <cx:pt idx="585">36</cx:pt>
          <cx:pt idx="586">36</cx:pt>
          <cx:pt idx="587">28</cx:pt>
          <cx:pt idx="588">28</cx:pt>
          <cx:pt idx="589">20</cx:pt>
          <cx:pt idx="590">36</cx:pt>
          <cx:pt idx="591">23</cx:pt>
          <cx:pt idx="592">19</cx:pt>
          <cx:pt idx="593">35</cx:pt>
          <cx:pt idx="594">35</cx:pt>
          <cx:pt idx="595">35</cx:pt>
          <cx:pt idx="596">17</cx:pt>
          <cx:pt idx="597">35</cx:pt>
          <cx:pt idx="598">53</cx:pt>
          <cx:pt idx="599">35</cx:pt>
          <cx:pt idx="600">51</cx:pt>
          <cx:pt idx="601">51</cx:pt>
          <cx:pt idx="602">34</cx:pt>
          <cx:pt idx="603">34</cx:pt>
          <cx:pt idx="604">52</cx:pt>
          <cx:pt idx="605">31</cx:pt>
          <cx:pt idx="606">33</cx:pt>
          <cx:pt idx="607">51</cx:pt>
          <cx:pt idx="608">54</cx:pt>
          <cx:pt idx="609">52</cx:pt>
          <cx:pt idx="610">48</cx:pt>
          <cx:pt idx="611">50</cx:pt>
          <cx:pt idx="612">49</cx:pt>
          <cx:pt idx="613">52</cx:pt>
          <cx:pt idx="614">42</cx:pt>
          <cx:pt idx="615">32</cx:pt>
          <cx:pt idx="616">47</cx:pt>
          <cx:pt idx="617">56</cx:pt>
          <cx:pt idx="618">41</cx:pt>
          <cx:pt idx="619">46</cx:pt>
          <cx:pt idx="620">48</cx:pt>
          <cx:pt idx="621">48</cx:pt>
          <cx:pt idx="622">48</cx:pt>
          <cx:pt idx="623">48</cx:pt>
          <cx:pt idx="624">32</cx:pt>
          <cx:pt idx="625">32</cx:pt>
          <cx:pt idx="626">45</cx:pt>
          <cx:pt idx="627">46</cx:pt>
          <cx:pt idx="628">32</cx:pt>
          <cx:pt idx="629">46</cx:pt>
          <cx:pt idx="630">47</cx:pt>
          <cx:pt idx="631">31</cx:pt>
          <cx:pt idx="632">31</cx:pt>
          <cx:pt idx="633">44</cx:pt>
          <cx:pt idx="634">43</cx:pt>
          <cx:pt idx="635">41</cx:pt>
          <cx:pt idx="636">30</cx:pt>
          <cx:pt idx="637">30</cx:pt>
          <cx:pt idx="638">31</cx:pt>
          <cx:pt idx="639">31</cx:pt>
          <cx:pt idx="640">31</cx:pt>
          <cx:pt idx="641">31</cx:pt>
          <cx:pt idx="642">31</cx:pt>
          <cx:pt idx="643">56</cx:pt>
          <cx:pt idx="644">29</cx:pt>
          <cx:pt idx="645">56</cx:pt>
          <cx:pt idx="646">30</cx:pt>
          <cx:pt idx="647">30</cx:pt>
          <cx:pt idx="648">40</cx:pt>
          <cx:pt idx="649">36</cx:pt>
          <cx:pt idx="650">36</cx:pt>
          <cx:pt idx="651">56</cx:pt>
          <cx:pt idx="652">30</cx:pt>
          <cx:pt idx="653">41</cx:pt>
          <cx:pt idx="654">41</cx:pt>
          <cx:pt idx="655">39</cx:pt>
          <cx:pt idx="656">39</cx:pt>
          <cx:pt idx="657">30</cx:pt>
          <cx:pt idx="658">39</cx:pt>
          <cx:pt idx="659">30</cx:pt>
          <cx:pt idx="660">39</cx:pt>
          <cx:pt idx="661">39</cx:pt>
          <cx:pt idx="662">39</cx:pt>
          <cx:pt idx="663">37</cx:pt>
          <cx:pt idx="664">36</cx:pt>
          <cx:pt idx="665">37</cx:pt>
          <cx:pt idx="666">55</cx:pt>
          <cx:pt idx="667">53</cx:pt>
          <cx:pt idx="668">38</cx:pt>
          <cx:pt idx="669">32</cx:pt>
          <cx:pt idx="670">37</cx:pt>
          <cx:pt idx="671">35</cx:pt>
          <cx:pt idx="672">37</cx:pt>
          <cx:pt idx="673">29</cx:pt>
          <cx:pt idx="674">55</cx:pt>
          <cx:pt idx="675">29</cx:pt>
          <cx:pt idx="676">29</cx:pt>
          <cx:pt idx="677">28</cx:pt>
          <cx:pt idx="678">29</cx:pt>
          <cx:pt idx="679">46</cx:pt>
          <cx:pt idx="680">49</cx:pt>
          <cx:pt idx="681">53</cx:pt>
          <cx:pt idx="682">29</cx:pt>
          <cx:pt idx="683">34</cx:pt>
          <cx:pt idx="684">30</cx:pt>
          <cx:pt idx="685">49</cx:pt>
          <cx:pt idx="686">32</cx:pt>
          <cx:pt idx="687">54</cx:pt>
          <cx:pt idx="688">31</cx:pt>
          <cx:pt idx="689">43</cx:pt>
          <cx:pt idx="690">31</cx:pt>
          <cx:pt idx="691">30</cx:pt>
          <cx:pt idx="692">30</cx:pt>
          <cx:pt idx="693">29</cx:pt>
          <cx:pt idx="694">39</cx:pt>
          <cx:pt idx="695">46</cx:pt>
          <cx:pt idx="696">46</cx:pt>
          <cx:pt idx="697">38</cx:pt>
          <cx:pt idx="698">33</cx:pt>
          <cx:pt idx="699">45</cx:pt>
          <cx:pt idx="700">49</cx:pt>
          <cx:pt idx="701">39</cx:pt>
          <cx:pt idx="702">35</cx:pt>
          <cx:pt idx="703">35</cx:pt>
          <cx:pt idx="704">36</cx:pt>
          <cx:pt idx="705">31</cx:pt>
          <cx:pt idx="706">31</cx:pt>
          <cx:pt idx="707">44</cx:pt>
          <cx:pt idx="708">41</cx:pt>
          <cx:pt idx="709">35</cx:pt>
          <cx:pt idx="710">52</cx:pt>
          <cx:pt idx="711">52</cx:pt>
          <cx:pt idx="712">47</cx:pt>
          <cx:pt idx="713">56</cx:pt>
          <cx:pt idx="714">35</cx:pt>
          <cx:pt idx="715">18</cx:pt>
          <cx:pt idx="716">16</cx:pt>
          <cx:pt idx="717">15</cx:pt>
          <cx:pt idx="718">14</cx:pt>
          <cx:pt idx="719">11</cx:pt>
          <cx:pt idx="720">15</cx:pt>
          <cx:pt idx="721">12</cx:pt>
          <cx:pt idx="722">8</cx:pt>
          <cx:pt idx="723">12</cx:pt>
          <cx:pt idx="724">3</cx:pt>
          <cx:pt idx="725">1</cx:pt>
          <cx:pt idx="726">1</cx:pt>
          <cx:pt idx="727">1</cx:pt>
          <cx:pt idx="728">1</cx:pt>
          <cx:pt idx="729">1</cx:pt>
          <cx:pt idx="730">1</cx:pt>
          <cx:pt idx="731">29</cx:pt>
          <cx:pt idx="732">29</cx:pt>
          <cx:pt idx="733">29</cx:pt>
          <cx:pt idx="734">29</cx:pt>
          <cx:pt idx="735">29</cx:pt>
          <cx:pt idx="736">29</cx:pt>
          <cx:pt idx="737">28</cx:pt>
          <cx:pt idx="738">29</cx:pt>
          <cx:pt idx="739">29</cx:pt>
          <cx:pt idx="740">29</cx:pt>
          <cx:pt idx="741">53</cx:pt>
          <cx:pt idx="742">36</cx:pt>
          <cx:pt idx="743">36</cx:pt>
          <cx:pt idx="744">28</cx:pt>
          <cx:pt idx="745">28</cx:pt>
          <cx:pt idx="746">28</cx:pt>
          <cx:pt idx="747">33</cx:pt>
          <cx:pt idx="748">35</cx:pt>
          <cx:pt idx="749">35</cx:pt>
          <cx:pt idx="750">27</cx:pt>
          <cx:pt idx="751">26</cx:pt>
          <cx:pt idx="752">26</cx:pt>
          <cx:pt idx="753">19</cx:pt>
          <cx:pt idx="754">33</cx:pt>
          <cx:pt idx="755">35</cx:pt>
          <cx:pt idx="756">48</cx:pt>
          <cx:pt idx="757">32</cx:pt>
          <cx:pt idx="758">35</cx:pt>
          <cx:pt idx="759">35</cx:pt>
          <cx:pt idx="760">33</cx:pt>
          <cx:pt idx="761">34</cx:pt>
          <cx:pt idx="762">31</cx:pt>
          <cx:pt idx="763">34</cx:pt>
          <cx:pt idx="764">29</cx:pt>
          <cx:pt idx="765">51</cx:pt>
          <cx:pt idx="766">55</cx:pt>
          <cx:pt idx="767">50</cx:pt>
          <cx:pt idx="768">50</cx:pt>
          <cx:pt idx="769">50</cx:pt>
          <cx:pt idx="770">50</cx:pt>
          <cx:pt idx="771">50</cx:pt>
          <cx:pt idx="772">50</cx:pt>
          <cx:pt idx="773">50</cx:pt>
          <cx:pt idx="774">50</cx:pt>
          <cx:pt idx="775">50</cx:pt>
          <cx:pt idx="776">58</cx:pt>
          <cx:pt idx="777">42</cx:pt>
          <cx:pt idx="778">42</cx:pt>
          <cx:pt idx="779">52</cx:pt>
          <cx:pt idx="780">33</cx:pt>
          <cx:pt idx="781">42</cx:pt>
          <cx:pt idx="782">49</cx:pt>
          <cx:pt idx="783">46</cx:pt>
          <cx:pt idx="784">31</cx:pt>
          <cx:pt idx="785">32</cx:pt>
          <cx:pt idx="786">47</cx:pt>
          <cx:pt idx="787">32</cx:pt>
          <cx:pt idx="788">32</cx:pt>
          <cx:pt idx="789">50</cx:pt>
          <cx:pt idx="790">32</cx:pt>
          <cx:pt idx="791">41</cx:pt>
          <cx:pt idx="792">41</cx:pt>
          <cx:pt idx="793">49</cx:pt>
          <cx:pt idx="794">49</cx:pt>
          <cx:pt idx="795">46</cx:pt>
          <cx:pt idx="796">41</cx:pt>
          <cx:pt idx="797">32</cx:pt>
          <cx:pt idx="798">48</cx:pt>
          <cx:pt idx="799">48</cx:pt>
          <cx:pt idx="800">48</cx:pt>
          <cx:pt idx="801">46</cx:pt>
          <cx:pt idx="802">41</cx:pt>
          <cx:pt idx="803">32</cx:pt>
          <cx:pt idx="804">32</cx:pt>
          <cx:pt idx="805">32</cx:pt>
          <cx:pt idx="806">56</cx:pt>
          <cx:pt idx="807">32</cx:pt>
          <cx:pt idx="808">56</cx:pt>
          <cx:pt idx="809">45</cx:pt>
          <cx:pt idx="810">45</cx:pt>
          <cx:pt idx="811">45</cx:pt>
          <cx:pt idx="812">52</cx:pt>
          <cx:pt idx="813">52</cx:pt>
          <cx:pt idx="814">52</cx:pt>
          <cx:pt idx="815">52</cx:pt>
          <cx:pt idx="816">52</cx:pt>
          <cx:pt idx="817">52</cx:pt>
          <cx:pt idx="818">45</cx:pt>
          <cx:pt idx="819">45</cx:pt>
          <cx:pt idx="820">40</cx:pt>
          <cx:pt idx="821">31</cx:pt>
          <cx:pt idx="822">31</cx:pt>
          <cx:pt idx="823">31</cx:pt>
          <cx:pt idx="824">31</cx:pt>
          <cx:pt idx="825">31</cx:pt>
          <cx:pt idx="826">40</cx:pt>
          <cx:pt idx="827">44</cx:pt>
          <cx:pt idx="828">44</cx:pt>
          <cx:pt idx="829">28</cx:pt>
          <cx:pt idx="830">31</cx:pt>
          <cx:pt idx="831">44</cx:pt>
          <cx:pt idx="832">44</cx:pt>
          <cx:pt idx="833">31</cx:pt>
          <cx:pt idx="834">43</cx:pt>
          <cx:pt idx="835">43</cx:pt>
          <cx:pt idx="836">43</cx:pt>
          <cx:pt idx="837">31</cx:pt>
          <cx:pt idx="838">42</cx:pt>
          <cx:pt idx="839">30</cx:pt>
          <cx:pt idx="840">30</cx:pt>
          <cx:pt idx="841">30</cx:pt>
          <cx:pt idx="842">30</cx:pt>
          <cx:pt idx="843">30</cx:pt>
          <cx:pt idx="844">40</cx:pt>
          <cx:pt idx="845">30</cx:pt>
          <cx:pt idx="846">39</cx:pt>
          <cx:pt idx="847">30</cx:pt>
          <cx:pt idx="848">30</cx:pt>
          <cx:pt idx="849">39</cx:pt>
          <cx:pt idx="850">41</cx:pt>
          <cx:pt idx="851">30</cx:pt>
          <cx:pt idx="852">30</cx:pt>
          <cx:pt idx="853">40</cx:pt>
          <cx:pt idx="854">51</cx:pt>
          <cx:pt idx="855">51</cx:pt>
          <cx:pt idx="856">30</cx:pt>
          <cx:pt idx="857">30</cx:pt>
          <cx:pt idx="858">30</cx:pt>
          <cx:pt idx="859">53</cx:pt>
          <cx:pt idx="860">30</cx:pt>
          <cx:pt idx="861">39</cx:pt>
          <cx:pt idx="862">30</cx:pt>
          <cx:pt idx="863">39</cx:pt>
          <cx:pt idx="864">38</cx:pt>
          <cx:pt idx="865">38</cx:pt>
          <cx:pt idx="866">29</cx:pt>
          <cx:pt idx="867">38</cx:pt>
          <cx:pt idx="868">35</cx:pt>
          <cx:pt idx="869">37</cx:pt>
          <cx:pt idx="870">37</cx:pt>
          <cx:pt idx="871">33</cx:pt>
          <cx:pt idx="872">35</cx:pt>
          <cx:pt idx="873">35</cx:pt>
          <cx:pt idx="874">26</cx:pt>
          <cx:pt idx="875">49</cx:pt>
          <cx:pt idx="876">31</cx:pt>
          <cx:pt idx="877">57</cx:pt>
          <cx:pt idx="878">48</cx:pt>
          <cx:pt idx="879">48</cx:pt>
          <cx:pt idx="880">52</cx:pt>
          <cx:pt idx="881">36</cx:pt>
          <cx:pt idx="882">36</cx:pt>
          <cx:pt idx="883">35</cx:pt>
          <cx:pt idx="884">34</cx:pt>
          <cx:pt idx="885">33</cx:pt>
          <cx:pt idx="886">32</cx:pt>
          <cx:pt idx="887">32</cx:pt>
          <cx:pt idx="888">50</cx:pt>
          <cx:pt idx="889">51</cx:pt>
          <cx:pt idx="890">51</cx:pt>
          <cx:pt idx="891">51</cx:pt>
          <cx:pt idx="892">52</cx:pt>
          <cx:pt idx="893">32</cx:pt>
          <cx:pt idx="894">46</cx:pt>
          <cx:pt idx="895">39</cx:pt>
          <cx:pt idx="896">35</cx:pt>
          <cx:pt idx="897">29</cx:pt>
          <cx:pt idx="898">35</cx:pt>
          <cx:pt idx="899">16</cx:pt>
          <cx:pt idx="900">30</cx:pt>
          <cx:pt idx="901">35</cx:pt>
          <cx:pt idx="902">32</cx:pt>
          <cx:pt idx="903">31</cx:pt>
          <cx:pt idx="904">38</cx:pt>
          <cx:pt idx="905">29</cx:pt>
          <cx:pt idx="906">29</cx:pt>
          <cx:pt idx="907">44</cx:pt>
          <cx:pt idx="908">29</cx:pt>
          <cx:pt idx="909">35</cx:pt>
          <cx:pt idx="910">49</cx:pt>
          <cx:pt idx="911">45</cx:pt>
          <cx:pt idx="912">52</cx:pt>
          <cx:pt idx="913">17</cx:pt>
          <cx:pt idx="914">34</cx:pt>
          <cx:pt idx="915">35</cx:pt>
          <cx:pt idx="916">52</cx:pt>
          <cx:pt idx="917">21</cx:pt>
          <cx:pt idx="918">38</cx:pt>
          <cx:pt idx="919">26</cx:pt>
          <cx:pt idx="920">14</cx:pt>
          <cx:pt idx="921">11</cx:pt>
          <cx:pt idx="922">14</cx:pt>
          <cx:pt idx="923">6</cx:pt>
          <cx:pt idx="924">9</cx:pt>
          <cx:pt idx="925">6</cx:pt>
          <cx:pt idx="926">5</cx:pt>
          <cx:pt idx="927">2</cx:pt>
          <cx:pt idx="928">1</cx:pt>
          <cx:pt idx="929">1</cx:pt>
          <cx:pt idx="930">3</cx:pt>
          <cx:pt idx="931">1</cx:pt>
          <cx:pt idx="932">1</cx:pt>
          <cx:pt idx="933">1</cx:pt>
          <cx:pt idx="934">1</cx:pt>
          <cx:pt idx="935">1</cx:pt>
          <cx:pt idx="936">1</cx:pt>
          <cx:pt idx="937">0</cx:pt>
          <cx:pt idx="938">29</cx:pt>
          <cx:pt idx="939">29</cx:pt>
          <cx:pt idx="940">36</cx:pt>
          <cx:pt idx="941">36</cx:pt>
          <cx:pt idx="942">36</cx:pt>
          <cx:pt idx="943">32</cx:pt>
          <cx:pt idx="944">50</cx:pt>
          <cx:pt idx="945">36</cx:pt>
          <cx:pt idx="946">47</cx:pt>
          <cx:pt idx="947">51</cx:pt>
          <cx:pt idx="948">50</cx:pt>
          <cx:pt idx="949">50</cx:pt>
          <cx:pt idx="950">39</cx:pt>
          <cx:pt idx="951">28</cx:pt>
          <cx:pt idx="952">37</cx:pt>
          <cx:pt idx="953">35</cx:pt>
          <cx:pt idx="954">36</cx:pt>
          <cx:pt idx="955">36</cx:pt>
          <cx:pt idx="956">28</cx:pt>
          <cx:pt idx="957">31</cx:pt>
          <cx:pt idx="958">51</cx:pt>
          <cx:pt idx="959">53</cx:pt>
          <cx:pt idx="960">22</cx:pt>
          <cx:pt idx="961">18</cx:pt>
          <cx:pt idx="962">35</cx:pt>
          <cx:pt idx="963">35</cx:pt>
          <cx:pt idx="964">35</cx:pt>
          <cx:pt idx="965">34</cx:pt>
          <cx:pt idx="966">34</cx:pt>
          <cx:pt idx="967">34</cx:pt>
          <cx:pt idx="968">34</cx:pt>
          <cx:pt idx="969">23</cx:pt>
          <cx:pt idx="970">34</cx:pt>
          <cx:pt idx="971">34</cx:pt>
          <cx:pt idx="972">56</cx:pt>
          <cx:pt idx="973">32</cx:pt>
          <cx:pt idx="974">33</cx:pt>
          <cx:pt idx="975">33</cx:pt>
          <cx:pt idx="976">33</cx:pt>
          <cx:pt idx="977">50</cx:pt>
          <cx:pt idx="978">33</cx:pt>
          <cx:pt idx="979">33</cx:pt>
          <cx:pt idx="980">33</cx:pt>
          <cx:pt idx="981">56</cx:pt>
          <cx:pt idx="982">56</cx:pt>
          <cx:pt idx="983">33</cx:pt>
          <cx:pt idx="984">33</cx:pt>
          <cx:pt idx="985">33</cx:pt>
          <cx:pt idx="986">42</cx:pt>
          <cx:pt idx="987">56</cx:pt>
          <cx:pt idx="988">49</cx:pt>
          <cx:pt idx="989">49</cx:pt>
          <cx:pt idx="990">55</cx:pt>
          <cx:pt idx="991">47</cx:pt>
          <cx:pt idx="992">42</cx:pt>
          <cx:pt idx="993">36</cx:pt>
          <cx:pt idx="994">52</cx:pt>
          <cx:pt idx="995">52</cx:pt>
          <cx:pt idx="996">36</cx:pt>
          <cx:pt idx="997">45</cx:pt>
          <cx:pt idx="998">49</cx:pt>
          <cx:pt idx="999">32</cx:pt>
          <cx:pt idx="1000">42</cx:pt>
          <cx:pt idx="1001">48</cx:pt>
          <cx:pt idx="1002">47</cx:pt>
          <cx:pt idx="1003">48</cx:pt>
          <cx:pt idx="1004">48</cx:pt>
          <cx:pt idx="1005">32</cx:pt>
          <cx:pt idx="1006">48</cx:pt>
          <cx:pt idx="1007">48</cx:pt>
          <cx:pt idx="1008">47</cx:pt>
          <cx:pt idx="1009">32</cx:pt>
          <cx:pt idx="1010">32</cx:pt>
          <cx:pt idx="1011">46</cx:pt>
          <cx:pt idx="1012">44</cx:pt>
          <cx:pt idx="1013">31</cx:pt>
          <cx:pt idx="1014">46</cx:pt>
          <cx:pt idx="1015">31</cx:pt>
          <cx:pt idx="1016">30</cx:pt>
          <cx:pt idx="1017">29</cx:pt>
          <cx:pt idx="1018">31</cx:pt>
          <cx:pt idx="1019">56</cx:pt>
          <cx:pt idx="1020">53</cx:pt>
          <cx:pt idx="1021">31</cx:pt>
          <cx:pt idx="1022">31</cx:pt>
          <cx:pt idx="1023">35</cx:pt>
          <cx:pt idx="1024">35</cx:pt>
          <cx:pt idx="1025">31</cx:pt>
          <cx:pt idx="1026">42</cx:pt>
          <cx:pt idx="1027">41</cx:pt>
          <cx:pt idx="1028">41</cx:pt>
          <cx:pt idx="1029">52</cx:pt>
          <cx:pt idx="1030">37</cx:pt>
          <cx:pt idx="1031">30</cx:pt>
          <cx:pt idx="1032">30</cx:pt>
          <cx:pt idx="1033">30</cx:pt>
          <cx:pt idx="1034">30</cx:pt>
          <cx:pt idx="1035">43</cx:pt>
          <cx:pt idx="1036">43</cx:pt>
          <cx:pt idx="1037">39</cx:pt>
          <cx:pt idx="1038">30</cx:pt>
          <cx:pt idx="1039">42</cx:pt>
          <cx:pt idx="1040">30</cx:pt>
          <cx:pt idx="1041">29</cx:pt>
          <cx:pt idx="1042">30</cx:pt>
          <cx:pt idx="1043">41</cx:pt>
          <cx:pt idx="1044">52</cx:pt>
          <cx:pt idx="1045">52</cx:pt>
          <cx:pt idx="1046">40</cx:pt>
          <cx:pt idx="1047">38</cx:pt>
          <cx:pt idx="1048">30</cx:pt>
          <cx:pt idx="1049">39</cx:pt>
          <cx:pt idx="1050">39</cx:pt>
          <cx:pt idx="1051">39</cx:pt>
          <cx:pt idx="1052">52</cx:pt>
          <cx:pt idx="1053">55</cx:pt>
          <cx:pt idx="1054">51</cx:pt>
          <cx:pt idx="1055">54</cx:pt>
          <cx:pt idx="1056">29</cx:pt>
          <cx:pt idx="1057">38</cx:pt>
          <cx:pt idx="1058">55</cx:pt>
          <cx:pt idx="1059">55</cx:pt>
          <cx:pt idx="1060">36</cx:pt>
          <cx:pt idx="1061">37</cx:pt>
          <cx:pt idx="1062">37</cx:pt>
          <cx:pt idx="1063">51</cx:pt>
          <cx:pt idx="1064">51</cx:pt>
          <cx:pt idx="1065">37</cx:pt>
          <cx:pt idx="1066">29</cx:pt>
          <cx:pt idx="1067">29</cx:pt>
          <cx:pt idx="1068">29</cx:pt>
          <cx:pt idx="1069">29</cx:pt>
          <cx:pt idx="1070">29</cx:pt>
          <cx:pt idx="1071">17</cx:pt>
          <cx:pt idx="1072">44</cx:pt>
          <cx:pt idx="1073">36</cx:pt>
          <cx:pt idx="1074">36</cx:pt>
          <cx:pt idx="1075">31</cx:pt>
          <cx:pt idx="1076">55</cx:pt>
          <cx:pt idx="1077">36</cx:pt>
          <cx:pt idx="1078">36</cx:pt>
          <cx:pt idx="1079">36</cx:pt>
          <cx:pt idx="1080">29</cx:pt>
          <cx:pt idx="1081">28</cx:pt>
          <cx:pt idx="1082">28</cx:pt>
          <cx:pt idx="1083">28</cx:pt>
          <cx:pt idx="1084">35</cx:pt>
          <cx:pt idx="1085">52</cx:pt>
          <cx:pt idx="1086">56</cx:pt>
          <cx:pt idx="1087">31</cx:pt>
          <cx:pt idx="1088">30</cx:pt>
          <cx:pt idx="1089">36</cx:pt>
          <cx:pt idx="1090">37</cx:pt>
          <cx:pt idx="1091">37</cx:pt>
          <cx:pt idx="1092">22</cx:pt>
          <cx:pt idx="1093">27</cx:pt>
          <cx:pt idx="1094">29</cx:pt>
          <cx:pt idx="1095">31</cx:pt>
          <cx:pt idx="1096">34</cx:pt>
          <cx:pt idx="1097">28</cx:pt>
          <cx:pt idx="1098">41</cx:pt>
          <cx:pt idx="1099">50</cx:pt>
          <cx:pt idx="1100">50</cx:pt>
          <cx:pt idx="1101">52</cx:pt>
          <cx:pt idx="1102">30</cx:pt>
          <cx:pt idx="1103">52</cx:pt>
          <cx:pt idx="1104">29</cx:pt>
          <cx:pt idx="1105">29</cx:pt>
          <cx:pt idx="1106">39</cx:pt>
          <cx:pt idx="1107">29</cx:pt>
          <cx:pt idx="1108">29</cx:pt>
          <cx:pt idx="1109">28</cx:pt>
          <cx:pt idx="1110">44</cx:pt>
          <cx:pt idx="1111">13</cx:pt>
          <cx:pt idx="1112">12</cx:pt>
          <cx:pt idx="1113">11</cx:pt>
          <cx:pt idx="1114">9</cx:pt>
          <cx:pt idx="1115">7</cx:pt>
          <cx:pt idx="1116">6</cx:pt>
          <cx:pt idx="1117">15</cx:pt>
          <cx:pt idx="1118">5</cx:pt>
          <cx:pt idx="1119">5</cx:pt>
          <cx:pt idx="1120">4</cx:pt>
          <cx:pt idx="1121">2</cx:pt>
          <cx:pt idx="1122">1</cx:pt>
          <cx:pt idx="1123">1</cx:pt>
          <cx:pt idx="1124">1</cx:pt>
          <cx:pt idx="1125">1</cx:pt>
          <cx:pt idx="1126">29</cx:pt>
          <cx:pt idx="1127">28</cx:pt>
          <cx:pt idx="1128">29</cx:pt>
          <cx:pt idx="1129">37</cx:pt>
          <cx:pt idx="1130">37</cx:pt>
          <cx:pt idx="1131">29</cx:pt>
          <cx:pt idx="1132">36</cx:pt>
          <cx:pt idx="1133">35</cx:pt>
          <cx:pt idx="1134">56</cx:pt>
          <cx:pt idx="1135">28</cx:pt>
          <cx:pt idx="1136">36</cx:pt>
          <cx:pt idx="1137">26</cx:pt>
          <cx:pt idx="1138">28</cx:pt>
          <cx:pt idx="1139">28</cx:pt>
          <cx:pt idx="1140">25</cx:pt>
          <cx:pt idx="1141">35</cx:pt>
          <cx:pt idx="1142">39</cx:pt>
          <cx:pt idx="1143">29</cx:pt>
          <cx:pt idx="1144">37</cx:pt>
          <cx:pt idx="1145">34</cx:pt>
          <cx:pt idx="1146">31</cx:pt>
          <cx:pt idx="1147">34</cx:pt>
          <cx:pt idx="1148">34</cx:pt>
          <cx:pt idx="1149">34</cx:pt>
          <cx:pt idx="1150">34</cx:pt>
          <cx:pt idx="1151">33</cx:pt>
          <cx:pt idx="1152">56</cx:pt>
          <cx:pt idx="1153">33</cx:pt>
          <cx:pt idx="1154">33</cx:pt>
          <cx:pt idx="1155">33</cx:pt>
          <cx:pt idx="1156">37</cx:pt>
          <cx:pt idx="1157">33</cx:pt>
          <cx:pt idx="1158">33</cx:pt>
          <cx:pt idx="1159">33</cx:pt>
          <cx:pt idx="1160">33</cx:pt>
          <cx:pt idx="1161">56</cx:pt>
          <cx:pt idx="1162">56</cx:pt>
          <cx:pt idx="1163">56</cx:pt>
          <cx:pt idx="1164">42</cx:pt>
          <cx:pt idx="1165">42</cx:pt>
          <cx:pt idx="1166">56</cx:pt>
          <cx:pt idx="1167">31</cx:pt>
          <cx:pt idx="1168">33</cx:pt>
          <cx:pt idx="1169">32</cx:pt>
          <cx:pt idx="1170">49</cx:pt>
          <cx:pt idx="1171">50</cx:pt>
          <cx:pt idx="1172">54</cx:pt>
          <cx:pt idx="1173">41</cx:pt>
          <cx:pt idx="1174">41</cx:pt>
          <cx:pt idx="1175">55</cx:pt>
          <cx:pt idx="1176">56</cx:pt>
          <cx:pt idx="1177">49</cx:pt>
          <cx:pt idx="1178">41</cx:pt>
          <cx:pt idx="1179">48</cx:pt>
          <cx:pt idx="1180">48</cx:pt>
          <cx:pt idx="1181">48</cx:pt>
          <cx:pt idx="1182">32</cx:pt>
          <cx:pt idx="1183">48</cx:pt>
          <cx:pt idx="1184">48</cx:pt>
          <cx:pt idx="1185">46</cx:pt>
          <cx:pt idx="1186">46</cx:pt>
          <cx:pt idx="1187">46</cx:pt>
          <cx:pt idx="1188">46</cx:pt>
          <cx:pt idx="1189">46</cx:pt>
          <cx:pt idx="1190">41</cx:pt>
          <cx:pt idx="1191">41</cx:pt>
          <cx:pt idx="1192">41</cx:pt>
          <cx:pt idx="1193">46</cx:pt>
          <cx:pt idx="1194">30</cx:pt>
          <cx:pt idx="1195">46</cx:pt>
          <cx:pt idx="1196">45</cx:pt>
          <cx:pt idx="1197">56</cx:pt>
          <cx:pt idx="1198">46</cx:pt>
          <cx:pt idx="1199">46</cx:pt>
          <cx:pt idx="1200">45</cx:pt>
          <cx:pt idx="1201">31</cx:pt>
          <cx:pt idx="1202">31</cx:pt>
          <cx:pt idx="1203">53</cx:pt>
          <cx:pt idx="1204">31</cx:pt>
          <cx:pt idx="1205">31</cx:pt>
          <cx:pt idx="1206">31</cx:pt>
          <cx:pt idx="1207">44</cx:pt>
          <cx:pt idx="1208">44</cx:pt>
          <cx:pt idx="1209">43</cx:pt>
          <cx:pt idx="1210">43</cx:pt>
          <cx:pt idx="1211">44</cx:pt>
          <cx:pt idx="1212">31</cx:pt>
          <cx:pt idx="1213">31</cx:pt>
          <cx:pt idx="1214">30</cx:pt>
          <cx:pt idx="1215">43</cx:pt>
          <cx:pt idx="1216">30</cx:pt>
          <cx:pt idx="1217">41</cx:pt>
          <cx:pt idx="1218">49</cx:pt>
          <cx:pt idx="1219">41</cx:pt>
          <cx:pt idx="1220">30</cx:pt>
          <cx:pt idx="1221">30</cx:pt>
          <cx:pt idx="1222">29</cx:pt>
          <cx:pt idx="1223">39</cx:pt>
          <cx:pt idx="1224">39</cx:pt>
          <cx:pt idx="1225">56</cx:pt>
          <cx:pt idx="1226">49</cx:pt>
          <cx:pt idx="1227">38</cx:pt>
          <cx:pt idx="1228">38</cx:pt>
          <cx:pt idx="1229">54</cx:pt>
          <cx:pt idx="1230">54</cx:pt>
          <cx:pt idx="1231">38</cx:pt>
          <cx:pt idx="1232">29</cx:pt>
          <cx:pt idx="1233">29</cx:pt>
          <cx:pt idx="1234">29</cx:pt>
          <cx:pt idx="1235">37</cx:pt>
          <cx:pt idx="1236">53</cx:pt>
          <cx:pt idx="1237">37</cx:pt>
          <cx:pt idx="1238">35</cx:pt>
          <cx:pt idx="1239">56</cx:pt>
          <cx:pt idx="1240">52</cx:pt>
          <cx:pt idx="1241">37</cx:pt>
          <cx:pt idx="1242">52</cx:pt>
          <cx:pt idx="1243">51</cx:pt>
          <cx:pt idx="1244">45</cx:pt>
          <cx:pt idx="1245">29</cx:pt>
          <cx:pt idx="1246">42</cx:pt>
          <cx:pt idx="1247">42</cx:pt>
          <cx:pt idx="1248">51</cx:pt>
          <cx:pt idx="1249">38</cx:pt>
          <cx:pt idx="1250">29</cx:pt>
          <cx:pt idx="1251">52</cx:pt>
          <cx:pt idx="1252">32</cx:pt>
          <cx:pt idx="1253">32</cx:pt>
          <cx:pt idx="1254">44</cx:pt>
          <cx:pt idx="1255">53</cx:pt>
          <cx:pt idx="1256">47</cx:pt>
          <cx:pt idx="1257">47</cx:pt>
          <cx:pt idx="1258">32</cx:pt>
          <cx:pt idx="1259">53</cx:pt>
          <cx:pt idx="1260">56</cx:pt>
          <cx:pt idx="1261">56</cx:pt>
          <cx:pt idx="1262">43</cx:pt>
          <cx:pt idx="1263">56</cx:pt>
          <cx:pt idx="1264">29</cx:pt>
          <cx:pt idx="1265">29</cx:pt>
          <cx:pt idx="1266">30</cx:pt>
          <cx:pt idx="1267">29</cx:pt>
          <cx:pt idx="1268">29</cx:pt>
          <cx:pt idx="1269">38</cx:pt>
          <cx:pt idx="1270">37</cx:pt>
          <cx:pt idx="1271">29</cx:pt>
          <cx:pt idx="1272">51</cx:pt>
          <cx:pt idx="1273">18</cx:pt>
          <cx:pt idx="1274">34</cx:pt>
          <cx:pt idx="1275">29</cx:pt>
          <cx:pt idx="1276">31</cx:pt>
          <cx:pt idx="1277">37</cx:pt>
          <cx:pt idx="1278">37</cx:pt>
          <cx:pt idx="1279">32</cx:pt>
          <cx:pt idx="1280">20</cx:pt>
          <cx:pt idx="1281">18</cx:pt>
          <cx:pt idx="1282">34</cx:pt>
          <cx:pt idx="1283">34</cx:pt>
          <cx:pt idx="1284">54</cx:pt>
          <cx:pt idx="1285">52</cx:pt>
          <cx:pt idx="1286">30</cx:pt>
          <cx:pt idx="1287">52</cx:pt>
          <cx:pt idx="1288">41</cx:pt>
          <cx:pt idx="1289">36</cx:pt>
          <cx:pt idx="1290">14</cx:pt>
          <cx:pt idx="1291">10</cx:pt>
          <cx:pt idx="1292">6</cx:pt>
          <cx:pt idx="1293">13</cx:pt>
          <cx:pt idx="1294">6</cx:pt>
          <cx:pt idx="1295">3</cx:pt>
          <cx:pt idx="1296">1</cx:pt>
          <cx:pt idx="1297">1</cx:pt>
          <cx:pt idx="1298">1</cx:pt>
          <cx:pt idx="1299">1</cx:pt>
          <cx:pt idx="1300">1</cx:pt>
          <cx:pt idx="1301">1</cx:pt>
          <cx:pt idx="1302">1</cx:pt>
          <cx:pt idx="1303">1</cx:pt>
          <cx:pt idx="1304">1</cx:pt>
          <cx:pt idx="1305">29</cx:pt>
          <cx:pt idx="1306">29</cx:pt>
          <cx:pt idx="1307">29</cx:pt>
          <cx:pt idx="1308">36</cx:pt>
          <cx:pt idx="1309">36</cx:pt>
          <cx:pt idx="1310">36</cx:pt>
          <cx:pt idx="1311">36</cx:pt>
          <cx:pt idx="1312">31</cx:pt>
          <cx:pt idx="1313">49</cx:pt>
          <cx:pt idx="1314">28</cx:pt>
          <cx:pt idx="1315">36</cx:pt>
          <cx:pt idx="1316">28</cx:pt>
          <cx:pt idx="1317">28</cx:pt>
          <cx:pt idx="1318">28</cx:pt>
          <cx:pt idx="1319">36</cx:pt>
          <cx:pt idx="1320">35</cx:pt>
          <cx:pt idx="1321">35</cx:pt>
          <cx:pt idx="1322">55</cx:pt>
          <cx:pt idx="1323">33</cx:pt>
          <cx:pt idx="1324">29</cx:pt>
          <cx:pt idx="1325">26</cx:pt>
          <cx:pt idx="1326">29</cx:pt>
          <cx:pt idx="1327">56</cx:pt>
          <cx:pt idx="1328">29</cx:pt>
          <cx:pt idx="1329">35</cx:pt>
          <cx:pt idx="1330">35</cx:pt>
          <cx:pt idx="1331">34</cx:pt>
          <cx:pt idx="1332">34</cx:pt>
          <cx:pt idx="1333">34</cx:pt>
          <cx:pt idx="1334">34</cx:pt>
          <cx:pt idx="1335">34</cx:pt>
          <cx:pt idx="1336">34</cx:pt>
          <cx:pt idx="1337">29</cx:pt>
          <cx:pt idx="1338">33</cx:pt>
          <cx:pt idx="1339">33</cx:pt>
          <cx:pt idx="1340">33</cx:pt>
          <cx:pt idx="1341">33</cx:pt>
          <cx:pt idx="1342">42</cx:pt>
          <cx:pt idx="1343">55</cx:pt>
          <cx:pt idx="1344">50</cx:pt>
          <cx:pt idx="1345">50</cx:pt>
          <cx:pt idx="1346">56</cx:pt>
          <cx:pt idx="1347">49</cx:pt>
          <cx:pt idx="1348">32</cx:pt>
          <cx:pt idx="1349">49</cx:pt>
          <cx:pt idx="1350">47</cx:pt>
          <cx:pt idx="1351">48</cx:pt>
          <cx:pt idx="1352">42</cx:pt>
          <cx:pt idx="1353">49</cx:pt>
          <cx:pt idx="1354">32</cx:pt>
          <cx:pt idx="1355">55</cx:pt>
          <cx:pt idx="1356">55</cx:pt>
          <cx:pt idx="1357">56</cx:pt>
          <cx:pt idx="1358">47</cx:pt>
          <cx:pt idx="1359">32</cx:pt>
          <cx:pt idx="1360">46</cx:pt>
          <cx:pt idx="1361">46</cx:pt>
          <cx:pt idx="1362">56</cx:pt>
          <cx:pt idx="1363">49</cx:pt>
          <cx:pt idx="1364">30</cx:pt>
          <cx:pt idx="1365">30</cx:pt>
          <cx:pt idx="1366">30</cx:pt>
          <cx:pt idx="1367">46</cx:pt>
          <cx:pt idx="1368">32</cx:pt>
          <cx:pt idx="1369">31</cx:pt>
          <cx:pt idx="1370">32</cx:pt>
          <cx:pt idx="1371">45</cx:pt>
          <cx:pt idx="1372">31</cx:pt>
          <cx:pt idx="1373">45</cx:pt>
          <cx:pt idx="1374">31</cx:pt>
          <cx:pt idx="1375">44</cx:pt>
          <cx:pt idx="1376">44</cx:pt>
          <cx:pt idx="1377">31</cx:pt>
          <cx:pt idx="1378">31</cx:pt>
          <cx:pt idx="1379">31</cx:pt>
          <cx:pt idx="1380">44</cx:pt>
          <cx:pt idx="1381">44</cx:pt>
          <cx:pt idx="1382">42</cx:pt>
          <cx:pt idx="1383">52</cx:pt>
          <cx:pt idx="1384">41</cx:pt>
          <cx:pt idx="1385">30</cx:pt>
          <cx:pt idx="1386">30</cx:pt>
          <cx:pt idx="1387">30</cx:pt>
          <cx:pt idx="1388">43</cx:pt>
          <cx:pt idx="1389">42</cx:pt>
          <cx:pt idx="1390">35</cx:pt>
          <cx:pt idx="1391">30</cx:pt>
          <cx:pt idx="1392">37</cx:pt>
          <cx:pt idx="1393">36</cx:pt>
          <cx:pt idx="1394">52</cx:pt>
          <cx:pt idx="1395">30</cx:pt>
          <cx:pt idx="1396">51</cx:pt>
          <cx:pt idx="1397">56</cx:pt>
          <cx:pt idx="1398">35</cx:pt>
          <cx:pt idx="1399">37</cx:pt>
          <cx:pt idx="1400">38</cx:pt>
          <cx:pt idx="1401">56</cx:pt>
          <cx:pt idx="1402">37</cx:pt>
          <cx:pt idx="1403">37</cx:pt>
          <cx:pt idx="1404">29</cx:pt>
          <cx:pt idx="1405">37</cx:pt>
          <cx:pt idx="1406">36</cx:pt>
          <cx:pt idx="1407">55</cx:pt>
          <cx:pt idx="1408">37</cx:pt>
          <cx:pt idx="1409">37</cx:pt>
          <cx:pt idx="1410">37</cx:pt>
          <cx:pt idx="1411">37</cx:pt>
          <cx:pt idx="1412">53</cx:pt>
          <cx:pt idx="1413">29</cx:pt>
          <cx:pt idx="1414">37</cx:pt>
          <cx:pt idx="1415">33</cx:pt>
          <cx:pt idx="1416">45</cx:pt>
          <cx:pt idx="1417">42</cx:pt>
          <cx:pt idx="1418">33</cx:pt>
          <cx:pt idx="1419">33</cx:pt>
          <cx:pt idx="1420">29</cx:pt>
          <cx:pt idx="1421">28</cx:pt>
          <cx:pt idx="1422">52</cx:pt>
          <cx:pt idx="1423">52</cx:pt>
          <cx:pt idx="1424">52</cx:pt>
          <cx:pt idx="1425">41</cx:pt>
          <cx:pt idx="1426">31</cx:pt>
          <cx:pt idx="1427">31</cx:pt>
          <cx:pt idx="1428">53</cx:pt>
          <cx:pt idx="1429">38</cx:pt>
          <cx:pt idx="1430">38</cx:pt>
          <cx:pt idx="1431">38</cx:pt>
          <cx:pt idx="1432">38</cx:pt>
          <cx:pt idx="1433">38</cx:pt>
          <cx:pt idx="1434">39</cx:pt>
          <cx:pt idx="1435">39</cx:pt>
          <cx:pt idx="1436">54</cx:pt>
          <cx:pt idx="1437">29</cx:pt>
          <cx:pt idx="1438">55</cx:pt>
          <cx:pt idx="1439">29</cx:pt>
          <cx:pt idx="1440">39</cx:pt>
          <cx:pt idx="1441">38</cx:pt>
          <cx:pt idx="1442">33</cx:pt>
          <cx:pt idx="1443">52</cx:pt>
          <cx:pt idx="1444">33</cx:pt>
          <cx:pt idx="1445">29</cx:pt>
          <cx:pt idx="1446">33</cx:pt>
          <cx:pt idx="1447">42</cx:pt>
          <cx:pt idx="1448">38</cx:pt>
          <cx:pt idx="1449">30</cx:pt>
          <cx:pt idx="1450">40</cx:pt>
          <cx:pt idx="1451">29</cx:pt>
          <cx:pt idx="1452">35</cx:pt>
          <cx:pt idx="1453">37</cx:pt>
          <cx:pt idx="1454">30</cx:pt>
          <cx:pt idx="1455">31</cx:pt>
          <cx:pt idx="1456">31</cx:pt>
          <cx:pt idx="1457">48</cx:pt>
          <cx:pt idx="1458">15</cx:pt>
          <cx:pt idx="1459">14</cx:pt>
          <cx:pt idx="1460">13</cx:pt>
          <cx:pt idx="1461">11</cx:pt>
          <cx:pt idx="1462">11</cx:pt>
          <cx:pt idx="1463">11</cx:pt>
          <cx:pt idx="1464">9</cx:pt>
          <cx:pt idx="1465">6</cx:pt>
          <cx:pt idx="1466">11</cx:pt>
          <cx:pt idx="1467">5</cx:pt>
          <cx:pt idx="1468">1</cx:pt>
          <cx:pt idx="1469">1</cx:pt>
          <cx:pt idx="1470">1</cx:pt>
          <cx:pt idx="1471">1</cx:pt>
          <cx:pt idx="1472">29</cx:pt>
          <cx:pt idx="1473">29</cx:pt>
          <cx:pt idx="1474">29</cx:pt>
          <cx:pt idx="1475">29</cx:pt>
          <cx:pt idx="1476">36</cx:pt>
          <cx:pt idx="1477">36</cx:pt>
          <cx:pt idx="1478">36</cx:pt>
          <cx:pt idx="1479">34</cx:pt>
          <cx:pt idx="1480">36</cx:pt>
          <cx:pt idx="1481">36</cx:pt>
          <cx:pt idx="1482">50</cx:pt>
          <cx:pt idx="1483">50</cx:pt>
          <cx:pt idx="1484">32</cx:pt>
          <cx:pt idx="1485">42</cx:pt>
          <cx:pt idx="1486">36</cx:pt>
          <cx:pt idx="1487">36</cx:pt>
          <cx:pt idx="1488">23</cx:pt>
          <cx:pt idx="1489">28</cx:pt>
          <cx:pt idx="1490">28</cx:pt>
          <cx:pt idx="1491">36</cx:pt>
          <cx:pt idx="1492">55</cx:pt>
          <cx:pt idx="1493">28</cx:pt>
          <cx:pt idx="1494">35</cx:pt>
          <cx:pt idx="1495">30</cx:pt>
          <cx:pt idx="1496">23</cx:pt>
          <cx:pt idx="1497">18</cx:pt>
          <cx:pt idx="1498">35</cx:pt>
          <cx:pt idx="1499">35</cx:pt>
          <cx:pt idx="1500">35</cx:pt>
          <cx:pt idx="1501">35</cx:pt>
          <cx:pt idx="1502">35</cx:pt>
          <cx:pt idx="1503">35</cx:pt>
          <cx:pt idx="1504">35</cx:pt>
          <cx:pt idx="1505">28</cx:pt>
          <cx:pt idx="1506">34</cx:pt>
          <cx:pt idx="1507">30</cx:pt>
          <cx:pt idx="1508">33</cx:pt>
          <cx:pt idx="1509">33</cx:pt>
          <cx:pt idx="1510">33</cx:pt>
          <cx:pt idx="1511">42</cx:pt>
          <cx:pt idx="1512">42</cx:pt>
          <cx:pt idx="1513">42</cx:pt>
          <cx:pt idx="1514">33</cx:pt>
          <cx:pt idx="1515">43</cx:pt>
          <cx:pt idx="1516">32</cx:pt>
          <cx:pt idx="1517">31</cx:pt>
          <cx:pt idx="1518">50</cx:pt>
          <cx:pt idx="1519">51</cx:pt>
          <cx:pt idx="1520">48</cx:pt>
          <cx:pt idx="1521">34</cx:pt>
          <cx:pt idx="1522">48</cx:pt>
          <cx:pt idx="1523">46</cx:pt>
          <cx:pt idx="1524">48</cx:pt>
          <cx:pt idx="1525">46</cx:pt>
          <cx:pt idx="1526">48</cx:pt>
          <cx:pt idx="1527">32</cx:pt>
          <cx:pt idx="1528">48</cx:pt>
          <cx:pt idx="1529">48</cx:pt>
          <cx:pt idx="1530">32</cx:pt>
          <cx:pt idx="1531">32</cx:pt>
          <cx:pt idx="1532">32</cx:pt>
          <cx:pt idx="1533">32</cx:pt>
          <cx:pt idx="1534">32</cx:pt>
          <cx:pt idx="1535">32</cx:pt>
          <cx:pt idx="1536">32</cx:pt>
          <cx:pt idx="1537">45</cx:pt>
          <cx:pt idx="1538">45</cx:pt>
          <cx:pt idx="1539">45</cx:pt>
          <cx:pt idx="1540">31</cx:pt>
          <cx:pt idx="1541">45</cx:pt>
          <cx:pt idx="1542">31</cx:pt>
          <cx:pt idx="1543">31</cx:pt>
          <cx:pt idx="1544">31</cx:pt>
          <cx:pt idx="1545">31</cx:pt>
          <cx:pt idx="1546">45</cx:pt>
          <cx:pt idx="1547">44</cx:pt>
          <cx:pt idx="1548">56</cx:pt>
          <cx:pt idx="1549">31</cx:pt>
          <cx:pt idx="1550">31</cx:pt>
          <cx:pt idx="1551">31</cx:pt>
          <cx:pt idx="1552">31</cx:pt>
          <cx:pt idx="1553">44</cx:pt>
          <cx:pt idx="1554">31</cx:pt>
          <cx:pt idx="1555">31</cx:pt>
          <cx:pt idx="1556">31</cx:pt>
          <cx:pt idx="1557">44</cx:pt>
          <cx:pt idx="1558">40</cx:pt>
          <cx:pt idx="1559">40</cx:pt>
          <cx:pt idx="1560">31</cx:pt>
          <cx:pt idx="1561">51</cx:pt>
          <cx:pt idx="1562">43</cx:pt>
          <cx:pt idx="1563">43</cx:pt>
          <cx:pt idx="1564">31</cx:pt>
          <cx:pt idx="1565">31</cx:pt>
          <cx:pt idx="1566">41</cx:pt>
          <cx:pt idx="1567">30</cx:pt>
          <cx:pt idx="1568">50</cx:pt>
          <cx:pt idx="1569">30</cx:pt>
          <cx:pt idx="1570">43</cx:pt>
          <cx:pt idx="1571">43</cx:pt>
          <cx:pt idx="1572">43</cx:pt>
          <cx:pt idx="1573">30</cx:pt>
          <cx:pt idx="1574">42</cx:pt>
          <cx:pt idx="1575">38</cx:pt>
          <cx:pt idx="1576">30</cx:pt>
          <cx:pt idx="1577">40</cx:pt>
          <cx:pt idx="1578">40</cx:pt>
          <cx:pt idx="1579">40</cx:pt>
          <cx:pt idx="1580">30</cx:pt>
          <cx:pt idx="1581">30</cx:pt>
          <cx:pt idx="1582">55</cx:pt>
          <cx:pt idx="1583">37</cx:pt>
          <cx:pt idx="1584">37</cx:pt>
          <cx:pt idx="1585">52</cx:pt>
          <cx:pt idx="1586">37</cx:pt>
          <cx:pt idx="1587">37</cx:pt>
          <cx:pt idx="1588">55</cx:pt>
          <cx:pt idx="1589">43</cx:pt>
          <cx:pt idx="1590">53</cx:pt>
          <cx:pt idx="1591">28</cx:pt>
          <cx:pt idx="1592">34</cx:pt>
          <cx:pt idx="1593">56</cx:pt>
          <cx:pt idx="1594">52</cx:pt>
          <cx:pt idx="1595">37</cx:pt>
          <cx:pt idx="1596">48</cx:pt>
          <cx:pt idx="1597">48</cx:pt>
          <cx:pt idx="1598">48</cx:pt>
          <cx:pt idx="1599">48</cx:pt>
          <cx:pt idx="1600">48</cx:pt>
          <cx:pt idx="1601">48</cx:pt>
          <cx:pt idx="1602">48</cx:pt>
          <cx:pt idx="1603">43</cx:pt>
          <cx:pt idx="1604">41</cx:pt>
          <cx:pt idx="1605">37</cx:pt>
          <cx:pt idx="1606">35</cx:pt>
          <cx:pt idx="1607">29</cx:pt>
          <cx:pt idx="1608">36</cx:pt>
          <cx:pt idx="1609">28</cx:pt>
          <cx:pt idx="1610">51</cx:pt>
          <cx:pt idx="1611">49</cx:pt>
          <cx:pt idx="1612">50</cx:pt>
          <cx:pt idx="1613">53</cx:pt>
          <cx:pt idx="1614">48</cx:pt>
          <cx:pt idx="1615">31</cx:pt>
          <cx:pt idx="1616">31</cx:pt>
          <cx:pt idx="1617">41</cx:pt>
          <cx:pt idx="1618">39</cx:pt>
          <cx:pt idx="1619">30</cx:pt>
          <cx:pt idx="1620">36</cx:pt>
          <cx:pt idx="1621">22</cx:pt>
          <cx:pt idx="1622">25</cx:pt>
          <cx:pt idx="1623">54</cx:pt>
          <cx:pt idx="1624">56</cx:pt>
          <cx:pt idx="1625">32</cx:pt>
          <cx:pt idx="1626">30</cx:pt>
          <cx:pt idx="1627">30</cx:pt>
          <cx:pt idx="1628">36</cx:pt>
          <cx:pt idx="1629">50</cx:pt>
          <cx:pt idx="1630">40</cx:pt>
          <cx:pt idx="1631">34</cx:pt>
          <cx:pt idx="1632">32</cx:pt>
          <cx:pt idx="1633">42</cx:pt>
          <cx:pt idx="1634">48</cx:pt>
          <cx:pt idx="1635">48</cx:pt>
          <cx:pt idx="1636">35</cx:pt>
          <cx:pt idx="1637">35</cx:pt>
          <cx:pt idx="1638">36</cx:pt>
          <cx:pt idx="1639">14</cx:pt>
          <cx:pt idx="1640">11</cx:pt>
          <cx:pt idx="1641">11</cx:pt>
          <cx:pt idx="1642">10</cx:pt>
          <cx:pt idx="1643">8</cx:pt>
          <cx:pt idx="1644">7</cx:pt>
          <cx:pt idx="1645">6</cx:pt>
          <cx:pt idx="1646">4</cx:pt>
          <cx:pt idx="1647">2</cx:pt>
          <cx:pt idx="1648">1</cx:pt>
          <cx:pt idx="1649">1</cx:pt>
          <cx:pt idx="1650">1</cx:pt>
          <cx:pt idx="1651">29</cx:pt>
          <cx:pt idx="1652">27</cx:pt>
          <cx:pt idx="1653">23</cx:pt>
          <cx:pt idx="1654">56</cx:pt>
          <cx:pt idx="1655">34</cx:pt>
          <cx:pt idx="1656">36</cx:pt>
          <cx:pt idx="1657">36</cx:pt>
          <cx:pt idx="1658">36</cx:pt>
          <cx:pt idx="1659">36</cx:pt>
          <cx:pt idx="1660">36</cx:pt>
          <cx:pt idx="1661">52</cx:pt>
          <cx:pt idx="1662">44</cx:pt>
          <cx:pt idx="1663">53</cx:pt>
          <cx:pt idx="1664">51</cx:pt>
          <cx:pt idx="1665">32</cx:pt>
          <cx:pt idx="1666">44</cx:pt>
          <cx:pt idx="1667">40</cx:pt>
          <cx:pt idx="1668">36</cx:pt>
          <cx:pt idx="1669">36</cx:pt>
          <cx:pt idx="1670">35</cx:pt>
          <cx:pt idx="1671">27</cx:pt>
          <cx:pt idx="1672">36</cx:pt>
          <cx:pt idx="1673">36</cx:pt>
          <cx:pt idx="1674">28</cx:pt>
          <cx:pt idx="1675">36</cx:pt>
          <cx:pt idx="1676">28</cx:pt>
          <cx:pt idx="1677">20</cx:pt>
          <cx:pt idx="1678">33</cx:pt>
          <cx:pt idx="1679">55</cx:pt>
          <cx:pt idx="1680">35</cx:pt>
          <cx:pt idx="1681">35</cx:pt>
          <cx:pt idx="1682">28</cx:pt>
          <cx:pt idx="1683">25</cx:pt>
          <cx:pt idx="1684">18</cx:pt>
          <cx:pt idx="1685">21</cx:pt>
          <cx:pt idx="1686">52</cx:pt>
          <cx:pt idx="1687">46</cx:pt>
          <cx:pt idx="1688">46</cx:pt>
          <cx:pt idx="1689">34</cx:pt>
          <cx:pt idx="1690">34</cx:pt>
          <cx:pt idx="1691">34</cx:pt>
          <cx:pt idx="1692">34</cx:pt>
          <cx:pt idx="1693">25</cx:pt>
          <cx:pt idx="1694">23</cx:pt>
          <cx:pt idx="1695">32</cx:pt>
          <cx:pt idx="1696">56</cx:pt>
          <cx:pt idx="1697">56</cx:pt>
          <cx:pt idx="1698">53</cx:pt>
          <cx:pt idx="1699">33</cx:pt>
          <cx:pt idx="1700">55</cx:pt>
          <cx:pt idx="1701">33</cx:pt>
          <cx:pt idx="1702">56</cx:pt>
          <cx:pt idx="1703">43</cx:pt>
          <cx:pt idx="1704">56</cx:pt>
          <cx:pt idx="1705">50</cx:pt>
          <cx:pt idx="1706">54</cx:pt>
          <cx:pt idx="1707">33</cx:pt>
          <cx:pt idx="1708">50</cx:pt>
          <cx:pt idx="1709">32</cx:pt>
          <cx:pt idx="1710">32</cx:pt>
          <cx:pt idx="1711">49</cx:pt>
          <cx:pt idx="1712">41</cx:pt>
          <cx:pt idx="1713">50</cx:pt>
          <cx:pt idx="1714">51</cx:pt>
          <cx:pt idx="1715">49</cx:pt>
          <cx:pt idx="1716">47</cx:pt>
          <cx:pt idx="1717">47</cx:pt>
          <cx:pt idx="1718">47</cx:pt>
          <cx:pt idx="1719">41</cx:pt>
          <cx:pt idx="1720">46</cx:pt>
          <cx:pt idx="1721">36</cx:pt>
          <cx:pt idx="1722">41</cx:pt>
          <cx:pt idx="1723">46</cx:pt>
          <cx:pt idx="1724">48</cx:pt>
          <cx:pt idx="1725">48</cx:pt>
          <cx:pt idx="1726">48</cx:pt>
          <cx:pt idx="1727">48</cx:pt>
          <cx:pt idx="1728">48</cx:pt>
          <cx:pt idx="1729">48</cx:pt>
          <cx:pt idx="1730">47</cx:pt>
          <cx:pt idx="1731">49</cx:pt>
          <cx:pt idx="1732">47</cx:pt>
          <cx:pt idx="1733">45</cx:pt>
          <cx:pt idx="1734">46</cx:pt>
          <cx:pt idx="1735">56</cx:pt>
          <cx:pt idx="1736">56</cx:pt>
          <cx:pt idx="1737">56</cx:pt>
          <cx:pt idx="1738">41</cx:pt>
          <cx:pt idx="1739">45</cx:pt>
          <cx:pt idx="1740">45</cx:pt>
          <cx:pt idx="1741">40</cx:pt>
          <cx:pt idx="1742">31</cx:pt>
          <cx:pt idx="1743">45</cx:pt>
          <cx:pt idx="1744">44</cx:pt>
          <cx:pt idx="1745">45</cx:pt>
          <cx:pt idx="1746">45</cx:pt>
          <cx:pt idx="1747">31</cx:pt>
          <cx:pt idx="1748">44</cx:pt>
          <cx:pt idx="1749">40</cx:pt>
          <cx:pt idx="1750">44</cx:pt>
          <cx:pt idx="1751">40</cx:pt>
          <cx:pt idx="1752">31</cx:pt>
          <cx:pt idx="1753">43</cx:pt>
          <cx:pt idx="1754">53</cx:pt>
          <cx:pt idx="1755">56</cx:pt>
          <cx:pt idx="1756">44</cx:pt>
          <cx:pt idx="1757">43</cx:pt>
          <cx:pt idx="1758">51</cx:pt>
          <cx:pt idx="1759">37</cx:pt>
          <cx:pt idx="1760">43</cx:pt>
          <cx:pt idx="1761">39</cx:pt>
          <cx:pt idx="1762">43</cx:pt>
          <cx:pt idx="1763">43</cx:pt>
          <cx:pt idx="1764">30</cx:pt>
          <cx:pt idx="1765">41</cx:pt>
          <cx:pt idx="1766">39</cx:pt>
          <cx:pt idx="1767">30</cx:pt>
          <cx:pt idx="1768">30</cx:pt>
          <cx:pt idx="1769">30</cx:pt>
          <cx:pt idx="1770">41</cx:pt>
          <cx:pt idx="1771">38</cx:pt>
          <cx:pt idx="1772">30</cx:pt>
          <cx:pt idx="1773">30</cx:pt>
          <cx:pt idx="1774">30</cx:pt>
          <cx:pt idx="1775">29</cx:pt>
          <cx:pt idx="1776">39</cx:pt>
          <cx:pt idx="1777">38</cx:pt>
          <cx:pt idx="1778">49</cx:pt>
          <cx:pt idx="1779">38</cx:pt>
          <cx:pt idx="1780">38</cx:pt>
          <cx:pt idx="1781">55</cx:pt>
          <cx:pt idx="1782">38</cx:pt>
          <cx:pt idx="1783">35</cx:pt>
          <cx:pt idx="1784">55</cx:pt>
          <cx:pt idx="1785">37</cx:pt>
          <cx:pt idx="1786">52</cx:pt>
          <cx:pt idx="1787">37</cx:pt>
          <cx:pt idx="1788">52</cx:pt>
          <cx:pt idx="1789">22</cx:pt>
          <cx:pt idx="1790">32</cx:pt>
          <cx:pt idx="1791">29</cx:pt>
          <cx:pt idx="1792">52</cx:pt>
          <cx:pt idx="1793">31</cx:pt>
          <cx:pt idx="1794">33</cx:pt>
          <cx:pt idx="1795">46</cx:pt>
          <cx:pt idx="1796">45</cx:pt>
          <cx:pt idx="1797">40</cx:pt>
          <cx:pt idx="1798">53</cx:pt>
          <cx:pt idx="1799">36</cx:pt>
          <cx:pt idx="1800">36</cx:pt>
          <cx:pt idx="1801">34</cx:pt>
          <cx:pt idx="1802">33</cx:pt>
          <cx:pt idx="1803">41</cx:pt>
          <cx:pt idx="1804">41</cx:pt>
          <cx:pt idx="1805">45</cx:pt>
          <cx:pt idx="1806">51</cx:pt>
          <cx:pt idx="1807">43</cx:pt>
          <cx:pt idx="1808">42</cx:pt>
          <cx:pt idx="1809">39</cx:pt>
          <cx:pt idx="1810">28</cx:pt>
          <cx:pt idx="1811">36</cx:pt>
          <cx:pt idx="1812">35</cx:pt>
          <cx:pt idx="1813">47</cx:pt>
          <cx:pt idx="1814">47</cx:pt>
          <cx:pt idx="1815">31</cx:pt>
          <cx:pt idx="1816">16</cx:pt>
          <cx:pt idx="1817">29</cx:pt>
          <cx:pt idx="1818">28</cx:pt>
          <cx:pt idx="1819">22</cx:pt>
          <cx:pt idx="1820">45</cx:pt>
          <cx:pt idx="1821">54</cx:pt>
          <cx:pt idx="1822">48</cx:pt>
          <cx:pt idx="1823">54</cx:pt>
          <cx:pt idx="1824">38</cx:pt>
          <cx:pt idx="1825">38</cx:pt>
          <cx:pt idx="1826">37</cx:pt>
          <cx:pt idx="1827">29</cx:pt>
          <cx:pt idx="1828">48</cx:pt>
          <cx:pt idx="1829">47</cx:pt>
          <cx:pt idx="1830">46</cx:pt>
          <cx:pt idx="1831">56</cx:pt>
          <cx:pt idx="1832">48</cx:pt>
          <cx:pt idx="1833">52</cx:pt>
          <cx:pt idx="1834">16</cx:pt>
          <cx:pt idx="1835">14</cx:pt>
          <cx:pt idx="1836">12</cx:pt>
          <cx:pt idx="1837">13</cx:pt>
          <cx:pt idx="1838">13</cx:pt>
          <cx:pt idx="1839">11</cx:pt>
          <cx:pt idx="1840">12</cx:pt>
          <cx:pt idx="1841">10</cx:pt>
          <cx:pt idx="1842">10</cx:pt>
          <cx:pt idx="1843">9</cx:pt>
          <cx:pt idx="1844">8</cx:pt>
          <cx:pt idx="1845">7</cx:pt>
          <cx:pt idx="1846">7</cx:pt>
          <cx:pt idx="1847">4</cx:pt>
          <cx:pt idx="1848">4</cx:pt>
          <cx:pt idx="1849">1</cx:pt>
          <cx:pt idx="1850">1</cx:pt>
          <cx:pt idx="1851">1</cx:pt>
          <cx:pt idx="1852">3</cx:pt>
          <cx:pt idx="1853">1</cx:pt>
          <cx:pt idx="1854">1</cx:pt>
          <cx:pt idx="1855">1</cx:pt>
          <cx:pt idx="1856">1</cx:pt>
          <cx:pt idx="1857">1</cx:pt>
          <cx:pt idx="1858">1</cx:pt>
          <cx:pt idx="1859">1</cx:pt>
          <cx:pt idx="1860">1</cx:pt>
          <cx:pt idx="1861">29</cx:pt>
          <cx:pt idx="1862">29</cx:pt>
          <cx:pt idx="1863">22</cx:pt>
          <cx:pt idx="1864">22</cx:pt>
          <cx:pt idx="1865">25</cx:pt>
          <cx:pt idx="1866">25</cx:pt>
          <cx:pt idx="1867">23</cx:pt>
          <cx:pt idx="1868">25</cx:pt>
          <cx:pt idx="1869">27</cx:pt>
          <cx:pt idx="1870">21</cx:pt>
          <cx:pt idx="1871">27</cx:pt>
          <cx:pt idx="1872">22</cx:pt>
          <cx:pt idx="1873">24</cx:pt>
          <cx:pt idx="1874">25</cx:pt>
          <cx:pt idx="1875">24</cx:pt>
          <cx:pt idx="1876">27</cx:pt>
          <cx:pt idx="1877">24</cx:pt>
          <cx:pt idx="1878">27</cx:pt>
          <cx:pt idx="1879">22</cx:pt>
          <cx:pt idx="1880">27</cx:pt>
          <cx:pt idx="1881">21</cx:pt>
          <cx:pt idx="1882">21</cx:pt>
          <cx:pt idx="1883">27</cx:pt>
          <cx:pt idx="1884">27</cx:pt>
          <cx:pt idx="1885">21</cx:pt>
          <cx:pt idx="1886">24</cx:pt>
          <cx:pt idx="1887">24</cx:pt>
          <cx:pt idx="1888">21</cx:pt>
          <cx:pt idx="1889">26</cx:pt>
          <cx:pt idx="1890">21</cx:pt>
          <cx:pt idx="1891">24</cx:pt>
          <cx:pt idx="1892">24</cx:pt>
          <cx:pt idx="1893">26</cx:pt>
          <cx:pt idx="1894">24</cx:pt>
          <cx:pt idx="1895">24</cx:pt>
          <cx:pt idx="1896">24</cx:pt>
          <cx:pt idx="1897">24</cx:pt>
          <cx:pt idx="1898">24</cx:pt>
          <cx:pt idx="1899">26</cx:pt>
          <cx:pt idx="1900">26</cx:pt>
          <cx:pt idx="1901">26</cx:pt>
          <cx:pt idx="1902">26</cx:pt>
          <cx:pt idx="1903">24</cx:pt>
          <cx:pt idx="1904">24</cx:pt>
          <cx:pt idx="1905">24</cx:pt>
          <cx:pt idx="1906">24</cx:pt>
          <cx:pt idx="1907">24</cx:pt>
          <cx:pt idx="1908">23</cx:pt>
          <cx:pt idx="1909">23</cx:pt>
          <cx:pt idx="1910">23</cx:pt>
          <cx:pt idx="1911">23</cx:pt>
          <cx:pt idx="1912">23</cx:pt>
          <cx:pt idx="1913">23</cx:pt>
          <cx:pt idx="1914">25</cx:pt>
          <cx:pt idx="1915">21</cx:pt>
          <cx:pt idx="1916">27</cx:pt>
          <cx:pt idx="1917">21</cx:pt>
          <cx:pt idx="1918">25</cx:pt>
          <cx:pt idx="1919">22</cx:pt>
          <cx:pt idx="1920">22</cx:pt>
          <cx:pt idx="1921">22</cx:pt>
          <cx:pt idx="1922">23</cx:pt>
          <cx:pt idx="1923">23</cx:pt>
          <cx:pt idx="1924">25</cx:pt>
          <cx:pt idx="1925">27</cx:pt>
          <cx:pt idx="1926">22</cx:pt>
          <cx:pt idx="1927">24</cx:pt>
          <cx:pt idx="1928">26</cx:pt>
          <cx:pt idx="1929">23</cx:pt>
          <cx:pt idx="1930">25</cx:pt>
          <cx:pt idx="1931">22</cx:pt>
          <cx:pt idx="1932">21</cx:pt>
          <cx:pt idx="1933">24</cx:pt>
          <cx:pt idx="1934">16</cx:pt>
          <cx:pt idx="1935">14</cx:pt>
          <cx:pt idx="1936">13</cx:pt>
          <cx:pt idx="1937">14</cx:pt>
          <cx:pt idx="1938">1</cx:pt>
          <cx:pt idx="1939">28</cx:pt>
          <cx:pt idx="1940">25</cx:pt>
          <cx:pt idx="1941">25</cx:pt>
          <cx:pt idx="1942">25</cx:pt>
          <cx:pt idx="1943">25</cx:pt>
          <cx:pt idx="1944">28</cx:pt>
          <cx:pt idx="1945">23</cx:pt>
          <cx:pt idx="1946">23</cx:pt>
          <cx:pt idx="1947">25</cx:pt>
          <cx:pt idx="1948">22</cx:pt>
          <cx:pt idx="1949">25</cx:pt>
          <cx:pt idx="1950">22</cx:pt>
          <cx:pt idx="1951">27</cx:pt>
          <cx:pt idx="1952">27</cx:pt>
          <cx:pt idx="1953">22</cx:pt>
          <cx:pt idx="1954">25</cx:pt>
          <cx:pt idx="1955">27</cx:pt>
          <cx:pt idx="1956">25</cx:pt>
          <cx:pt idx="1957">25</cx:pt>
          <cx:pt idx="1958">25</cx:pt>
          <cx:pt idx="1959">25</cx:pt>
          <cx:pt idx="1960">27</cx:pt>
          <cx:pt idx="1961">27</cx:pt>
          <cx:pt idx="1962">25</cx:pt>
          <cx:pt idx="1963">27</cx:pt>
          <cx:pt idx="1964">25</cx:pt>
          <cx:pt idx="1965">27</cx:pt>
          <cx:pt idx="1966">25</cx:pt>
          <cx:pt idx="1967">27</cx:pt>
          <cx:pt idx="1968">22</cx:pt>
          <cx:pt idx="1969">24</cx:pt>
          <cx:pt idx="1970">24</cx:pt>
          <cx:pt idx="1971">24</cx:pt>
          <cx:pt idx="1972">24</cx:pt>
          <cx:pt idx="1973">24</cx:pt>
          <cx:pt idx="1974">24</cx:pt>
          <cx:pt idx="1975">27</cx:pt>
          <cx:pt idx="1976">27</cx:pt>
          <cx:pt idx="1977">27</cx:pt>
          <cx:pt idx="1978">27</cx:pt>
          <cx:pt idx="1979">21</cx:pt>
          <cx:pt idx="1980">21</cx:pt>
          <cx:pt idx="1981">24</cx:pt>
          <cx:pt idx="1982">21</cx:pt>
          <cx:pt idx="1983">24</cx:pt>
          <cx:pt idx="1984">21</cx:pt>
          <cx:pt idx="1985">24</cx:pt>
          <cx:pt idx="1986">21</cx:pt>
          <cx:pt idx="1987">21</cx:pt>
          <cx:pt idx="1988">21</cx:pt>
          <cx:pt idx="1989">24</cx:pt>
          <cx:pt idx="1990">26</cx:pt>
          <cx:pt idx="1991">21</cx:pt>
          <cx:pt idx="1992">21</cx:pt>
          <cx:pt idx="1993">21</cx:pt>
          <cx:pt idx="1994">24</cx:pt>
          <cx:pt idx="1995">26</cx:pt>
          <cx:pt idx="1996">21</cx:pt>
          <cx:pt idx="1997">26</cx:pt>
          <cx:pt idx="1998">24</cx:pt>
          <cx:pt idx="1999">23</cx:pt>
          <cx:pt idx="2000">26</cx:pt>
          <cx:pt idx="2001">23</cx:pt>
          <cx:pt idx="2002">25</cx:pt>
          <cx:pt idx="2003">21</cx:pt>
          <cx:pt idx="2004">22</cx:pt>
          <cx:pt idx="2005">25</cx:pt>
          <cx:pt idx="2006">21</cx:pt>
          <cx:pt idx="2007">28</cx:pt>
          <cx:pt idx="2008">24</cx:pt>
          <cx:pt idx="2009">23</cx:pt>
          <cx:pt idx="2010">23</cx:pt>
          <cx:pt idx="2011">28</cx:pt>
          <cx:pt idx="2012">28</cx:pt>
          <cx:pt idx="2013">27</cx:pt>
          <cx:pt idx="2014">27</cx:pt>
          <cx:pt idx="2015">22</cx:pt>
          <cx:pt idx="2016">24</cx:pt>
          <cx:pt idx="2017">24</cx:pt>
          <cx:pt idx="2018">21</cx:pt>
          <cx:pt idx="2019">21</cx:pt>
          <cx:pt idx="2020">24</cx:pt>
          <cx:pt idx="2021">24</cx:pt>
          <cx:pt idx="2022">24</cx:pt>
          <cx:pt idx="2023">24</cx:pt>
          <cx:pt idx="2024">23</cx:pt>
          <cx:pt idx="2025">23</cx:pt>
          <cx:pt idx="2026">25</cx:pt>
          <cx:pt idx="2027">26</cx:pt>
          <cx:pt idx="2028">21</cx:pt>
          <cx:pt idx="2029">23</cx:pt>
          <cx:pt idx="2030">23</cx:pt>
          <cx:pt idx="2031">25</cx:pt>
          <cx:pt idx="2032">27</cx:pt>
          <cx:pt idx="2033">27</cx:pt>
          <cx:pt idx="2034">27</cx:pt>
          <cx:pt idx="2035">27</cx:pt>
          <cx:pt idx="2036">24</cx:pt>
          <cx:pt idx="2037">24</cx:pt>
          <cx:pt idx="2038">23</cx:pt>
          <cx:pt idx="2039">24</cx:pt>
          <cx:pt idx="2040">10</cx:pt>
          <cx:pt idx="2041">28</cx:pt>
          <cx:pt idx="2042">28</cx:pt>
          <cx:pt idx="2043">25</cx:pt>
          <cx:pt idx="2044">28</cx:pt>
          <cx:pt idx="2045">18</cx:pt>
          <cx:pt idx="2046">25</cx:pt>
          <cx:pt idx="2047">25</cx:pt>
          <cx:pt idx="2048">23</cx:pt>
          <cx:pt idx="2049">28</cx:pt>
          <cx:pt idx="2050">22</cx:pt>
          <cx:pt idx="2051">28</cx:pt>
          <cx:pt idx="2052">28</cx:pt>
          <cx:pt idx="2053">28</cx:pt>
          <cx:pt idx="2054">28</cx:pt>
          <cx:pt idx="2055">25</cx:pt>
          <cx:pt idx="2056">22</cx:pt>
          <cx:pt idx="2057">22</cx:pt>
          <cx:pt idx="2058">22</cx:pt>
          <cx:pt idx="2059">22</cx:pt>
          <cx:pt idx="2060">22</cx:pt>
          <cx:pt idx="2061">27</cx:pt>
          <cx:pt idx="2062">22</cx:pt>
          <cx:pt idx="2063">25</cx:pt>
          <cx:pt idx="2064">19</cx:pt>
          <cx:pt idx="2065">27</cx:pt>
          <cx:pt idx="2066">25</cx:pt>
          <cx:pt idx="2067">23</cx:pt>
          <cx:pt idx="2068">23</cx:pt>
          <cx:pt idx="2069">22</cx:pt>
          <cx:pt idx="2070">27</cx:pt>
          <cx:pt idx="2071">24</cx:pt>
          <cx:pt idx="2072">22</cx:pt>
          <cx:pt idx="2073">22</cx:pt>
          <cx:pt idx="2074">21</cx:pt>
          <cx:pt idx="2075">21</cx:pt>
          <cx:pt idx="2076">21</cx:pt>
          <cx:pt idx="2077">27</cx:pt>
          <cx:pt idx="2078">21</cx:pt>
          <cx:pt idx="2079">27</cx:pt>
          <cx:pt idx="2080">24</cx:pt>
          <cx:pt idx="2081">26</cx:pt>
          <cx:pt idx="2082">24</cx:pt>
          <cx:pt idx="2083">24</cx:pt>
          <cx:pt idx="2084">21</cx:pt>
          <cx:pt idx="2085">24</cx:pt>
          <cx:pt idx="2086">24</cx:pt>
          <cx:pt idx="2087">24</cx:pt>
          <cx:pt idx="2088">26</cx:pt>
          <cx:pt idx="2089">24</cx:pt>
          <cx:pt idx="2090">24</cx:pt>
          <cx:pt idx="2091">24</cx:pt>
          <cx:pt idx="2092">24</cx:pt>
          <cx:pt idx="2093">26</cx:pt>
          <cx:pt idx="2094">26</cx:pt>
          <cx:pt idx="2095">24</cx:pt>
          <cx:pt idx="2096">26</cx:pt>
          <cx:pt idx="2097">23</cx:pt>
          <cx:pt idx="2098">26</cx:pt>
          <cx:pt idx="2099">26</cx:pt>
          <cx:pt idx="2100">26</cx:pt>
          <cx:pt idx="2101">25</cx:pt>
          <cx:pt idx="2102">23</cx:pt>
          <cx:pt idx="2103">25</cx:pt>
          <cx:pt idx="2104">22</cx:pt>
          <cx:pt idx="2105">26</cx:pt>
          <cx:pt idx="2106">25</cx:pt>
          <cx:pt idx="2107">24</cx:pt>
          <cx:pt idx="2108">28</cx:pt>
          <cx:pt idx="2109">25</cx:pt>
          <cx:pt idx="2110">25</cx:pt>
          <cx:pt idx="2111">27</cx:pt>
          <cx:pt idx="2112">25</cx:pt>
          <cx:pt idx="2113">25</cx:pt>
          <cx:pt idx="2114">25</cx:pt>
          <cx:pt idx="2115">22</cx:pt>
          <cx:pt idx="2116">22</cx:pt>
          <cx:pt idx="2117">27</cx:pt>
          <cx:pt idx="2118">21</cx:pt>
          <cx:pt idx="2119">26</cx:pt>
          <cx:pt idx="2120">24</cx:pt>
          <cx:pt idx="2121">18</cx:pt>
          <cx:pt idx="2122">27</cx:pt>
          <cx:pt idx="2123">23</cx:pt>
          <cx:pt idx="2124">28</cx:pt>
          <cx:pt idx="2125">22</cx:pt>
          <cx:pt idx="2126">21</cx:pt>
          <cx:pt idx="2127">24</cx:pt>
          <cx:pt idx="2128">24</cx:pt>
          <cx:pt idx="2129">23</cx:pt>
          <cx:pt idx="2130">22</cx:pt>
          <cx:pt idx="2131">22</cx:pt>
          <cx:pt idx="2132">24</cx:pt>
          <cx:pt idx="2133">26</cx:pt>
          <cx:pt idx="2134">28</cx:pt>
          <cx:pt idx="2135">2</cx:pt>
          <cx:pt idx="2136">28</cx:pt>
          <cx:pt idx="2137">28</cx:pt>
          <cx:pt idx="2138">28</cx:pt>
          <cx:pt idx="2139">25</cx:pt>
          <cx:pt idx="2140">25</cx:pt>
          <cx:pt idx="2141">23</cx:pt>
          <cx:pt idx="2142">23</cx:pt>
          <cx:pt idx="2143">25</cx:pt>
          <cx:pt idx="2144">23</cx:pt>
          <cx:pt idx="2145">25</cx:pt>
          <cx:pt idx="2146">25</cx:pt>
          <cx:pt idx="2147">25</cx:pt>
          <cx:pt idx="2148">25</cx:pt>
          <cx:pt idx="2149">22</cx:pt>
          <cx:pt idx="2150">22</cx:pt>
          <cx:pt idx="2151">25</cx:pt>
          <cx:pt idx="2152">25</cx:pt>
          <cx:pt idx="2153">25</cx:pt>
          <cx:pt idx="2154">21</cx:pt>
          <cx:pt idx="2155">27</cx:pt>
          <cx:pt idx="2156">27</cx:pt>
          <cx:pt idx="2157">27</cx:pt>
          <cx:pt idx="2158">22</cx:pt>
          <cx:pt idx="2159">24</cx:pt>
          <cx:pt idx="2160">24</cx:pt>
          <cx:pt idx="2161">24</cx:pt>
          <cx:pt idx="2162">27</cx:pt>
          <cx:pt idx="2163">22</cx:pt>
          <cx:pt idx="2164">22</cx:pt>
          <cx:pt idx="2165">22</cx:pt>
          <cx:pt idx="2166">27</cx:pt>
          <cx:pt idx="2167">22</cx:pt>
          <cx:pt idx="2168">27</cx:pt>
          <cx:pt idx="2169">27</cx:pt>
          <cx:pt idx="2170">24</cx:pt>
          <cx:pt idx="2171">21</cx:pt>
          <cx:pt idx="2172">27</cx:pt>
          <cx:pt idx="2173">24</cx:pt>
          <cx:pt idx="2174">24</cx:pt>
          <cx:pt idx="2175">24</cx:pt>
          <cx:pt idx="2176">21</cx:pt>
          <cx:pt idx="2177">21</cx:pt>
          <cx:pt idx="2178">26</cx:pt>
          <cx:pt idx="2179">24</cx:pt>
          <cx:pt idx="2180">26</cx:pt>
          <cx:pt idx="2181">21</cx:pt>
          <cx:pt idx="2182">26</cx:pt>
          <cx:pt idx="2183">26</cx:pt>
          <cx:pt idx="2184">26</cx:pt>
          <cx:pt idx="2185">24</cx:pt>
          <cx:pt idx="2186">26</cx:pt>
          <cx:pt idx="2187">23</cx:pt>
          <cx:pt idx="2188">26</cx:pt>
          <cx:pt idx="2189">26</cx:pt>
          <cx:pt idx="2190">26</cx:pt>
          <cx:pt idx="2191">23</cx:pt>
          <cx:pt idx="2192">23</cx:pt>
          <cx:pt idx="2193">26</cx:pt>
          <cx:pt idx="2194">26</cx:pt>
          <cx:pt idx="2195">23</cx:pt>
          <cx:pt idx="2196">26</cx:pt>
          <cx:pt idx="2197">25</cx:pt>
          <cx:pt idx="2198">26</cx:pt>
          <cx:pt idx="2199">26</cx:pt>
          <cx:pt idx="2200">25</cx:pt>
          <cx:pt idx="2201">27</cx:pt>
          <cx:pt idx="2202">22</cx:pt>
          <cx:pt idx="2203">22</cx:pt>
          <cx:pt idx="2204">21</cx:pt>
          <cx:pt idx="2205">25</cx:pt>
          <cx:pt idx="2206">25</cx:pt>
          <cx:pt idx="2207">25</cx:pt>
          <cx:pt idx="2208">22</cx:pt>
          <cx:pt idx="2209">27</cx:pt>
          <cx:pt idx="2210">25</cx:pt>
          <cx:pt idx="2211">25</cx:pt>
          <cx:pt idx="2212">24</cx:pt>
          <cx:pt idx="2213">27</cx:pt>
          <cx:pt idx="2214">21</cx:pt>
          <cx:pt idx="2215">24</cx:pt>
          <cx:pt idx="2216">26</cx:pt>
          <cx:pt idx="2217">23</cx:pt>
          <cx:pt idx="2218">24</cx:pt>
          <cx:pt idx="2219">24</cx:pt>
          <cx:pt idx="2220">28</cx:pt>
          <cx:pt idx="2221">27</cx:pt>
          <cx:pt idx="2222">24</cx:pt>
          <cx:pt idx="2223">24</cx:pt>
          <cx:pt idx="2224">24</cx:pt>
          <cx:pt idx="2225">22</cx:pt>
          <cx:pt idx="2226">24</cx:pt>
          <cx:pt idx="2227">26</cx:pt>
          <cx:pt idx="2228">26</cx:pt>
          <cx:pt idx="2229">23</cx:pt>
          <cx:pt idx="2230">28</cx:pt>
          <cx:pt idx="2231">28</cx:pt>
          <cx:pt idx="2232">23</cx:pt>
          <cx:pt idx="2233">25</cx:pt>
          <cx:pt idx="2234">23</cx:pt>
          <cx:pt idx="2235">28</cx:pt>
          <cx:pt idx="2236">23</cx:pt>
          <cx:pt idx="2237">28</cx:pt>
          <cx:pt idx="2238">23</cx:pt>
          <cx:pt idx="2239">35</cx:pt>
          <cx:pt idx="2240">23</cx:pt>
          <cx:pt idx="2241">23</cx:pt>
          <cx:pt idx="2242">23</cx:pt>
          <cx:pt idx="2243">23</cx:pt>
          <cx:pt idx="2244">23</cx:pt>
          <cx:pt idx="2245">25</cx:pt>
          <cx:pt idx="2246">25</cx:pt>
          <cx:pt idx="2247">22</cx:pt>
          <cx:pt idx="2248">27</cx:pt>
          <cx:pt idx="2249">27</cx:pt>
          <cx:pt idx="2250">22</cx:pt>
          <cx:pt idx="2251">22</cx:pt>
          <cx:pt idx="2252">27</cx:pt>
          <cx:pt idx="2253">22</cx:pt>
          <cx:pt idx="2254">22</cx:pt>
          <cx:pt idx="2255">22</cx:pt>
          <cx:pt idx="2256">22</cx:pt>
          <cx:pt idx="2257">27</cx:pt>
          <cx:pt idx="2258">27</cx:pt>
          <cx:pt idx="2259">22</cx:pt>
          <cx:pt idx="2260">24</cx:pt>
          <cx:pt idx="2261">24</cx:pt>
          <cx:pt idx="2262">21</cx:pt>
          <cx:pt idx="2263">24</cx:pt>
          <cx:pt idx="2264">27</cx:pt>
          <cx:pt idx="2265">24</cx:pt>
          <cx:pt idx="2266">26</cx:pt>
          <cx:pt idx="2267">21</cx:pt>
          <cx:pt idx="2268">26</cx:pt>
          <cx:pt idx="2269">24</cx:pt>
          <cx:pt idx="2270">22</cx:pt>
          <cx:pt idx="2271">24</cx:pt>
          <cx:pt idx="2272">26</cx:pt>
          <cx:pt idx="2273">21</cx:pt>
          <cx:pt idx="2274">24</cx:pt>
          <cx:pt idx="2275">21</cx:pt>
          <cx:pt idx="2276">21</cx:pt>
          <cx:pt idx="2277">21</cx:pt>
          <cx:pt idx="2278">21</cx:pt>
          <cx:pt idx="2279">24</cx:pt>
          <cx:pt idx="2280">23</cx:pt>
          <cx:pt idx="2281">26</cx:pt>
          <cx:pt idx="2282">23</cx:pt>
          <cx:pt idx="2283">26</cx:pt>
          <cx:pt idx="2284">26</cx:pt>
          <cx:pt idx="2285">28</cx:pt>
          <cx:pt idx="2286">23</cx:pt>
          <cx:pt idx="2287">21</cx:pt>
          <cx:pt idx="2288">21</cx:pt>
          <cx:pt idx="2289">24</cx:pt>
          <cx:pt idx="2290">25</cx:pt>
          <cx:pt idx="2291">22</cx:pt>
          <cx:pt idx="2292">28</cx:pt>
          <cx:pt idx="2293">28</cx:pt>
          <cx:pt idx="2294">25</cx:pt>
          <cx:pt idx="2295">25</cx:pt>
          <cx:pt idx="2296">25</cx:pt>
          <cx:pt idx="2297">25</cx:pt>
          <cx:pt idx="2298">24</cx:pt>
          <cx:pt idx="2299">21</cx:pt>
          <cx:pt idx="2300">23</cx:pt>
          <cx:pt idx="2301">26</cx:pt>
          <cx:pt idx="2302">26</cx:pt>
          <cx:pt idx="2303">23</cx:pt>
          <cx:pt idx="2304">23</cx:pt>
          <cx:pt idx="2305">21</cx:pt>
          <cx:pt idx="2306">21</cx:pt>
          <cx:pt idx="2307">25</cx:pt>
          <cx:pt idx="2308">27</cx:pt>
          <cx:pt idx="2309">27</cx:pt>
          <cx:pt idx="2310">16</cx:pt>
          <cx:pt idx="2311">2</cx:pt>
          <cx:pt idx="2312">28</cx:pt>
          <cx:pt idx="2313">23</cx:pt>
          <cx:pt idx="2314">23</cx:pt>
          <cx:pt idx="2315">28</cx:pt>
          <cx:pt idx="2316">25</cx:pt>
          <cx:pt idx="2317">25</cx:pt>
          <cx:pt idx="2318">25</cx:pt>
          <cx:pt idx="2319">23</cx:pt>
          <cx:pt idx="2320">22</cx:pt>
          <cx:pt idx="2321">22</cx:pt>
          <cx:pt idx="2322">27</cx:pt>
          <cx:pt idx="2323">25</cx:pt>
          <cx:pt idx="2324">28</cx:pt>
          <cx:pt idx="2325">28</cx:pt>
          <cx:pt idx="2326">25</cx:pt>
          <cx:pt idx="2327">27</cx:pt>
          <cx:pt idx="2328">22</cx:pt>
          <cx:pt idx="2329">27</cx:pt>
          <cx:pt idx="2330">22</cx:pt>
          <cx:pt idx="2331">22</cx:pt>
          <cx:pt idx="2332">27</cx:pt>
          <cx:pt idx="2333">22</cx:pt>
          <cx:pt idx="2334">22</cx:pt>
          <cx:pt idx="2335">27</cx:pt>
          <cx:pt idx="2336">27</cx:pt>
          <cx:pt idx="2337">22</cx:pt>
          <cx:pt idx="2338">25</cx:pt>
          <cx:pt idx="2339">27</cx:pt>
          <cx:pt idx="2340">27</cx:pt>
          <cx:pt idx="2341">27</cx:pt>
          <cx:pt idx="2342">22</cx:pt>
          <cx:pt idx="2343">24</cx:pt>
          <cx:pt idx="2344">22</cx:pt>
          <cx:pt idx="2345">27</cx:pt>
          <cx:pt idx="2346">22</cx:pt>
          <cx:pt idx="2347">24</cx:pt>
          <cx:pt idx="2348">22</cx:pt>
          <cx:pt idx="2349">27</cx:pt>
          <cx:pt idx="2350">27</cx:pt>
          <cx:pt idx="2351">24</cx:pt>
          <cx:pt idx="2352">21</cx:pt>
          <cx:pt idx="2353">26</cx:pt>
          <cx:pt idx="2354">21</cx:pt>
          <cx:pt idx="2355">21</cx:pt>
          <cx:pt idx="2356">26</cx:pt>
          <cx:pt idx="2357">24</cx:pt>
          <cx:pt idx="2358">21</cx:pt>
          <cx:pt idx="2359">21</cx:pt>
          <cx:pt idx="2360">21</cx:pt>
          <cx:pt idx="2361">28</cx:pt>
          <cx:pt idx="2362">26</cx:pt>
          <cx:pt idx="2363">26</cx:pt>
          <cx:pt idx="2364">23</cx:pt>
          <cx:pt idx="2365">26</cx:pt>
          <cx:pt idx="2366">26</cx:pt>
          <cx:pt idx="2367">24</cx:pt>
          <cx:pt idx="2368">24</cx:pt>
          <cx:pt idx="2369">22</cx:pt>
          <cx:pt idx="2370">26</cx:pt>
          <cx:pt idx="2371">23</cx:pt>
          <cx:pt idx="2372">24</cx:pt>
          <cx:pt idx="2373">23</cx:pt>
          <cx:pt idx="2374">27</cx:pt>
          <cx:pt idx="2375">25</cx:pt>
          <cx:pt idx="2376">28</cx:pt>
          <cx:pt idx="2377">22</cx:pt>
          <cx:pt idx="2378">22</cx:pt>
          <cx:pt idx="2379">21</cx:pt>
          <cx:pt idx="2380">24</cx:pt>
          <cx:pt idx="2381">21</cx:pt>
          <cx:pt idx="2382">26</cx:pt>
          <cx:pt idx="2383">26</cx:pt>
          <cx:pt idx="2384">23</cx:pt>
          <cx:pt idx="2385">23</cx:pt>
          <cx:pt idx="2386">27</cx:pt>
          <cx:pt idx="2387">23</cx:pt>
          <cx:pt idx="2388">25</cx:pt>
          <cx:pt idx="2389">22</cx:pt>
          <cx:pt idx="2390">23</cx:pt>
          <cx:pt idx="2391">26</cx:pt>
          <cx:pt idx="2392">24</cx:pt>
          <cx:pt idx="2393">23</cx:pt>
          <cx:pt idx="2394">16</cx:pt>
          <cx:pt idx="2395">10</cx:pt>
          <cx:pt idx="2396">9</cx:pt>
          <cx:pt idx="2397">6</cx:pt>
          <cx:pt idx="2398">11</cx:pt>
          <cx:pt idx="2399">12</cx:pt>
          <cx:pt idx="2400">12</cx:pt>
          <cx:pt idx="2401">12</cx:pt>
          <cx:pt idx="2402">12</cx:pt>
          <cx:pt idx="2403">3</cx:pt>
          <cx:pt idx="2404">23</cx:pt>
          <cx:pt idx="2405">28</cx:pt>
          <cx:pt idx="2406">28</cx:pt>
          <cx:pt idx="2407">28</cx:pt>
          <cx:pt idx="2408">28</cx:pt>
          <cx:pt idx="2409">25</cx:pt>
          <cx:pt idx="2410">25</cx:pt>
          <cx:pt idx="2411">25</cx:pt>
          <cx:pt idx="2412">23</cx:pt>
          <cx:pt idx="2413">23</cx:pt>
          <cx:pt idx="2414">23</cx:pt>
          <cx:pt idx="2415">25</cx:pt>
          <cx:pt idx="2416">27</cx:pt>
          <cx:pt idx="2417">25</cx:pt>
          <cx:pt idx="2418">25</cx:pt>
          <cx:pt idx="2419">25</cx:pt>
          <cx:pt idx="2420">22</cx:pt>
          <cx:pt idx="2421">20</cx:pt>
          <cx:pt idx="2422">25</cx:pt>
          <cx:pt idx="2423">25</cx:pt>
          <cx:pt idx="2424">22</cx:pt>
          <cx:pt idx="2425">22</cx:pt>
          <cx:pt idx="2426">22</cx:pt>
          <cx:pt idx="2427">27</cx:pt>
          <cx:pt idx="2428">27</cx:pt>
          <cx:pt idx="2429">27</cx:pt>
          <cx:pt idx="2430">22</cx:pt>
          <cx:pt idx="2431">22</cx:pt>
          <cx:pt idx="2432">24</cx:pt>
          <cx:pt idx="2433">22</cx:pt>
          <cx:pt idx="2434">22</cx:pt>
          <cx:pt idx="2435">24</cx:pt>
          <cx:pt idx="2436">24</cx:pt>
          <cx:pt idx="2437">24</cx:pt>
          <cx:pt idx="2438">21</cx:pt>
          <cx:pt idx="2439">27</cx:pt>
          <cx:pt idx="2440">27</cx:pt>
          <cx:pt idx="2441">27</cx:pt>
          <cx:pt idx="2442">21</cx:pt>
          <cx:pt idx="2443">21</cx:pt>
          <cx:pt idx="2444">26</cx:pt>
          <cx:pt idx="2445">21</cx:pt>
          <cx:pt idx="2446">24</cx:pt>
          <cx:pt idx="2447">26</cx:pt>
          <cx:pt idx="2448">24</cx:pt>
          <cx:pt idx="2449">24</cx:pt>
          <cx:pt idx="2450">24</cx:pt>
          <cx:pt idx="2451">24</cx:pt>
          <cx:pt idx="2452">21</cx:pt>
          <cx:pt idx="2453">26</cx:pt>
          <cx:pt idx="2454">26</cx:pt>
          <cx:pt idx="2455">23</cx:pt>
          <cx:pt idx="2456">23</cx:pt>
          <cx:pt idx="2457">26</cx:pt>
          <cx:pt idx="2458">26</cx:pt>
          <cx:pt idx="2459">23</cx:pt>
          <cx:pt idx="2460">26</cx:pt>
          <cx:pt idx="2461">26</cx:pt>
          <cx:pt idx="2462">22</cx:pt>
          <cx:pt idx="2463">26</cx:pt>
          <cx:pt idx="2464">23</cx:pt>
          <cx:pt idx="2465">23</cx:pt>
          <cx:pt idx="2466">23</cx:pt>
          <cx:pt idx="2467">23</cx:pt>
          <cx:pt idx="2468">22</cx:pt>
          <cx:pt idx="2469">27</cx:pt>
          <cx:pt idx="2470">27</cx:pt>
          <cx:pt idx="2471">25</cx:pt>
          <cx:pt idx="2472">25</cx:pt>
          <cx:pt idx="2473">22</cx:pt>
          <cx:pt idx="2474">23</cx:pt>
          <cx:pt idx="2475">25</cx:pt>
          <cx:pt idx="2476">22</cx:pt>
          <cx:pt idx="2477">22</cx:pt>
          <cx:pt idx="2478">24</cx:pt>
          <cx:pt idx="2479">24</cx:pt>
          <cx:pt idx="2480">24</cx:pt>
          <cx:pt idx="2481">27</cx:pt>
          <cx:pt idx="2482">27</cx:pt>
          <cx:pt idx="2483">25</cx:pt>
          <cx:pt idx="2484">23</cx:pt>
          <cx:pt idx="2485">25</cx:pt>
          <cx:pt idx="2486">24</cx:pt>
          <cx:pt idx="2487">22</cx:pt>
          <cx:pt idx="2488">24</cx:pt>
          <cx:pt idx="2489">24</cx:pt>
          <cx:pt idx="2490">22</cx:pt>
          <cx:pt idx="2491">25</cx:pt>
          <cx:pt idx="2492">3</cx:pt>
          <cx:pt idx="2493">3</cx:pt>
          <cx:pt idx="2494">25</cx:pt>
          <cx:pt idx="2495">25</cx:pt>
          <cx:pt idx="2496">25</cx:pt>
          <cx:pt idx="2497">23</cx:pt>
          <cx:pt idx="2498">23</cx:pt>
          <cx:pt idx="2499">25</cx:pt>
          <cx:pt idx="2500">25</cx:pt>
          <cx:pt idx="2501">28</cx:pt>
          <cx:pt idx="2502">28</cx:pt>
          <cx:pt idx="2503">25</cx:pt>
          <cx:pt idx="2504">25</cx:pt>
          <cx:pt idx="2505">28</cx:pt>
          <cx:pt idx="2506">22</cx:pt>
          <cx:pt idx="2507">25</cx:pt>
          <cx:pt idx="2508">27</cx:pt>
          <cx:pt idx="2509">22</cx:pt>
          <cx:pt idx="2510">22</cx:pt>
          <cx:pt idx="2511">27</cx:pt>
          <cx:pt idx="2512">27</cx:pt>
          <cx:pt idx="2513">27</cx:pt>
          <cx:pt idx="2514">25</cx:pt>
          <cx:pt idx="2515">22</cx:pt>
          <cx:pt idx="2516">21</cx:pt>
          <cx:pt idx="2517">22</cx:pt>
          <cx:pt idx="2518">24</cx:pt>
          <cx:pt idx="2519">22</cx:pt>
          <cx:pt idx="2520">22</cx:pt>
          <cx:pt idx="2521">27</cx:pt>
          <cx:pt idx="2522">22</cx:pt>
          <cx:pt idx="2523">22</cx:pt>
          <cx:pt idx="2524">22</cx:pt>
          <cx:pt idx="2525">22</cx:pt>
          <cx:pt idx="2526">22</cx:pt>
          <cx:pt idx="2527">22</cx:pt>
          <cx:pt idx="2528">24</cx:pt>
          <cx:pt idx="2529">22</cx:pt>
          <cx:pt idx="2530">22</cx:pt>
          <cx:pt idx="2531">24</cx:pt>
          <cx:pt idx="2532">21</cx:pt>
          <cx:pt idx="2533">24</cx:pt>
          <cx:pt idx="2534">26</cx:pt>
          <cx:pt idx="2535">21</cx:pt>
          <cx:pt idx="2536">26</cx:pt>
          <cx:pt idx="2537">26</cx:pt>
          <cx:pt idx="2538">23</cx:pt>
          <cx:pt idx="2539">26</cx:pt>
          <cx:pt idx="2540">26</cx:pt>
          <cx:pt idx="2541">23</cx:pt>
          <cx:pt idx="2542">23</cx:pt>
          <cx:pt idx="2543">23</cx:pt>
          <cx:pt idx="2544">23</cx:pt>
          <cx:pt idx="2545">24</cx:pt>
          <cx:pt idx="2546">26</cx:pt>
          <cx:pt idx="2547">22</cx:pt>
          <cx:pt idx="2548">25</cx:pt>
          <cx:pt idx="2549">23</cx:pt>
          <cx:pt idx="2550">21</cx:pt>
          <cx:pt idx="2551">23</cx:pt>
          <cx:pt idx="2552">25</cx:pt>
          <cx:pt idx="2553">23</cx:pt>
          <cx:pt idx="2554">21</cx:pt>
          <cx:pt idx="2555">24</cx:pt>
          <cx:pt idx="2556">23</cx:pt>
          <cx:pt idx="2557">25</cx:pt>
          <cx:pt idx="2558">28</cx:pt>
          <cx:pt idx="2559">27</cx:pt>
          <cx:pt idx="2560">26</cx:pt>
          <cx:pt idx="2561">28</cx:pt>
          <cx:pt idx="2562">24</cx:pt>
          <cx:pt idx="2563">21</cx:pt>
          <cx:pt idx="2564">26</cx:pt>
          <cx:pt idx="2565">26</cx:pt>
          <cx:pt idx="2566">27</cx:pt>
          <cx:pt idx="2567">22</cx:pt>
          <cx:pt idx="2568">22</cx:pt>
          <cx:pt idx="2569">23</cx:pt>
          <cx:pt idx="2570">13</cx:pt>
          <cx:pt idx="2571">7</cx:pt>
          <cx:pt idx="2572">25</cx:pt>
          <cx:pt idx="2573">25</cx:pt>
          <cx:pt idx="2574">28</cx:pt>
          <cx:pt idx="2575">25</cx:pt>
          <cx:pt idx="2576">23</cx:pt>
          <cx:pt idx="2577">28</cx:pt>
          <cx:pt idx="2578">23</cx:pt>
          <cx:pt idx="2579">25</cx:pt>
          <cx:pt idx="2580">25</cx:pt>
          <cx:pt idx="2581">25</cx:pt>
          <cx:pt idx="2582">25</cx:pt>
          <cx:pt idx="2583">25</cx:pt>
          <cx:pt idx="2584">25</cx:pt>
          <cx:pt idx="2585">28</cx:pt>
          <cx:pt idx="2586">23</cx:pt>
          <cx:pt idx="2587">28</cx:pt>
          <cx:pt idx="2588">23</cx:pt>
          <cx:pt idx="2589">23</cx:pt>
          <cx:pt idx="2590">25</cx:pt>
          <cx:pt idx="2591">23</cx:pt>
          <cx:pt idx="2592">23</cx:pt>
          <cx:pt idx="2593">25</cx:pt>
          <cx:pt idx="2594">25</cx:pt>
          <cx:pt idx="2595">25</cx:pt>
          <cx:pt idx="2596">28</cx:pt>
          <cx:pt idx="2597">22</cx:pt>
          <cx:pt idx="2598">25</cx:pt>
          <cx:pt idx="2599">22</cx:pt>
          <cx:pt idx="2600">27</cx:pt>
          <cx:pt idx="2601">27</cx:pt>
          <cx:pt idx="2602">25</cx:pt>
          <cx:pt idx="2603">25</cx:pt>
          <cx:pt idx="2604">27</cx:pt>
          <cx:pt idx="2605">27</cx:pt>
          <cx:pt idx="2606">22</cx:pt>
          <cx:pt idx="2607">18</cx:pt>
          <cx:pt idx="2608">27</cx:pt>
          <cx:pt idx="2609">22</cx:pt>
          <cx:pt idx="2610">25</cx:pt>
          <cx:pt idx="2611">25</cx:pt>
          <cx:pt idx="2612">22</cx:pt>
          <cx:pt idx="2613">22</cx:pt>
          <cx:pt idx="2614">22</cx:pt>
          <cx:pt idx="2615">27</cx:pt>
          <cx:pt idx="2616">27</cx:pt>
          <cx:pt idx="2617">27</cx:pt>
          <cx:pt idx="2618">27</cx:pt>
          <cx:pt idx="2619">21</cx:pt>
          <cx:pt idx="2620">21</cx:pt>
          <cx:pt idx="2621">21</cx:pt>
          <cx:pt idx="2622">21</cx:pt>
          <cx:pt idx="2623">21</cx:pt>
          <cx:pt idx="2624">21</cx:pt>
          <cx:pt idx="2625">24</cx:pt>
          <cx:pt idx="2626">21</cx:pt>
          <cx:pt idx="2627">21</cx:pt>
          <cx:pt idx="2628">24</cx:pt>
          <cx:pt idx="2629">24</cx:pt>
          <cx:pt idx="2630">24</cx:pt>
          <cx:pt idx="2631">21</cx:pt>
          <cx:pt idx="2632">26</cx:pt>
          <cx:pt idx="2633">24</cx:pt>
          <cx:pt idx="2634">26</cx:pt>
          <cx:pt idx="2635">21</cx:pt>
          <cx:pt idx="2636">21</cx:pt>
          <cx:pt idx="2637">24</cx:pt>
          <cx:pt idx="2638">24</cx:pt>
          <cx:pt idx="2639">26</cx:pt>
          <cx:pt idx="2640">26</cx:pt>
          <cx:pt idx="2641">26</cx:pt>
          <cx:pt idx="2642">23</cx:pt>
          <cx:pt idx="2643">23</cx:pt>
          <cx:pt idx="2644">23</cx:pt>
          <cx:pt idx="2645">23</cx:pt>
          <cx:pt idx="2646">26</cx:pt>
          <cx:pt idx="2647">23</cx:pt>
          <cx:pt idx="2648">27</cx:pt>
          <cx:pt idx="2649">28</cx:pt>
          <cx:pt idx="2650">24</cx:pt>
          <cx:pt idx="2651">23</cx:pt>
          <cx:pt idx="2652">22</cx:pt>
          <cx:pt idx="2653">26</cx:pt>
          <cx:pt idx="2654">24</cx:pt>
          <cx:pt idx="2655">23</cx:pt>
          <cx:pt idx="2656">25</cx:pt>
          <cx:pt idx="2657">25</cx:pt>
          <cx:pt idx="2658">22</cx:pt>
          <cx:pt idx="2659">22</cx:pt>
          <cx:pt idx="2660">25</cx:pt>
          <cx:pt idx="2661">25</cx:pt>
          <cx:pt idx="2662">26</cx:pt>
          <cx:pt idx="2663">23</cx:pt>
          <cx:pt idx="2664">23</cx:pt>
          <cx:pt idx="2665">21</cx:pt>
          <cx:pt idx="2666">25</cx:pt>
          <cx:pt idx="2667">25</cx:pt>
          <cx:pt idx="2668">26</cx:pt>
          <cx:pt idx="2669">26</cx:pt>
          <cx:pt idx="2670">28</cx:pt>
          <cx:pt idx="2671">23</cx:pt>
          <cx:pt idx="2672">28</cx:pt>
          <cx:pt idx="2673">23</cx:pt>
          <cx:pt idx="2674">15</cx:pt>
          <cx:pt idx="2675">12</cx:pt>
          <cx:pt idx="2676">7</cx:pt>
          <cx:pt idx="2677">2</cx:pt>
          <cx:pt idx="2678">28</cx:pt>
          <cx:pt idx="2679">23</cx:pt>
          <cx:pt idx="2680">25</cx:pt>
          <cx:pt idx="2681">28</cx:pt>
          <cx:pt idx="2682">28</cx:pt>
          <cx:pt idx="2683">25</cx:pt>
          <cx:pt idx="2684">28</cx:pt>
          <cx:pt idx="2685">24</cx:pt>
          <cx:pt idx="2686">25</cx:pt>
          <cx:pt idx="2687">28</cx:pt>
          <cx:pt idx="2688">25</cx:pt>
          <cx:pt idx="2689">22</cx:pt>
          <cx:pt idx="2690">25</cx:pt>
          <cx:pt idx="2691">27</cx:pt>
          <cx:pt idx="2692">25</cx:pt>
          <cx:pt idx="2693">22</cx:pt>
          <cx:pt idx="2694">22</cx:pt>
          <cx:pt idx="2695">27</cx:pt>
          <cx:pt idx="2696">25</cx:pt>
          <cx:pt idx="2697">22</cx:pt>
          <cx:pt idx="2698">22</cx:pt>
          <cx:pt idx="2699">22</cx:pt>
          <cx:pt idx="2700">22</cx:pt>
          <cx:pt idx="2701">25</cx:pt>
          <cx:pt idx="2702">25</cx:pt>
          <cx:pt idx="2703">27</cx:pt>
          <cx:pt idx="2704">27</cx:pt>
          <cx:pt idx="2705">25</cx:pt>
          <cx:pt idx="2706">27</cx:pt>
          <cx:pt idx="2707">27</cx:pt>
          <cx:pt idx="2708">22</cx:pt>
          <cx:pt idx="2709">22</cx:pt>
          <cx:pt idx="2710">27</cx:pt>
          <cx:pt idx="2711">22</cx:pt>
          <cx:pt idx="2712">22</cx:pt>
          <cx:pt idx="2713">32</cx:pt>
          <cx:pt idx="2714">27</cx:pt>
          <cx:pt idx="2715">22</cx:pt>
          <cx:pt idx="2716">22</cx:pt>
          <cx:pt idx="2717">22</cx:pt>
          <cx:pt idx="2718">22</cx:pt>
          <cx:pt idx="2719">22</cx:pt>
          <cx:pt idx="2720">22</cx:pt>
          <cx:pt idx="2721">21</cx:pt>
          <cx:pt idx="2722">27</cx:pt>
          <cx:pt idx="2723">26</cx:pt>
          <cx:pt idx="2724">21</cx:pt>
          <cx:pt idx="2725">24</cx:pt>
          <cx:pt idx="2726">24</cx:pt>
          <cx:pt idx="2727">26</cx:pt>
          <cx:pt idx="2728">24</cx:pt>
          <cx:pt idx="2729">24</cx:pt>
          <cx:pt idx="2730">26</cx:pt>
          <cx:pt idx="2731">21</cx:pt>
          <cx:pt idx="2732">24</cx:pt>
          <cx:pt idx="2733">24</cx:pt>
          <cx:pt idx="2734">21</cx:pt>
          <cx:pt idx="2735">21</cx:pt>
          <cx:pt idx="2736">24</cx:pt>
          <cx:pt idx="2737">26</cx:pt>
          <cx:pt idx="2738">23</cx:pt>
          <cx:pt idx="2739">23</cx:pt>
          <cx:pt idx="2740">23</cx:pt>
          <cx:pt idx="2741">26</cx:pt>
          <cx:pt idx="2742">23</cx:pt>
          <cx:pt idx="2743">23</cx:pt>
          <cx:pt idx="2744">26</cx:pt>
          <cx:pt idx="2745">33</cx:pt>
          <cx:pt idx="2746">22</cx:pt>
          <cx:pt idx="2747">22</cx:pt>
          <cx:pt idx="2748">21</cx:pt>
          <cx:pt idx="2749">21</cx:pt>
          <cx:pt idx="2750">22</cx:pt>
          <cx:pt idx="2751">25</cx:pt>
          <cx:pt idx="2752">28</cx:pt>
          <cx:pt idx="2753">23</cx:pt>
          <cx:pt idx="2754">22</cx:pt>
          <cx:pt idx="2755">24</cx:pt>
          <cx:pt idx="2756">21</cx:pt>
          <cx:pt idx="2757">21</cx:pt>
          <cx:pt idx="2758">26</cx:pt>
          <cx:pt idx="2759">26</cx:pt>
          <cx:pt idx="2760">23</cx:pt>
          <cx:pt idx="2761">26</cx:pt>
          <cx:pt idx="2762">21</cx:pt>
          <cx:pt idx="2763">22</cx:pt>
          <cx:pt idx="2764">25</cx:pt>
          <cx:pt idx="2765">23</cx:pt>
          <cx:pt idx="2766">26</cx:pt>
          <cx:pt idx="2767">26</cx:pt>
          <cx:pt idx="2768">23</cx:pt>
          <cx:pt idx="2769">22</cx:pt>
          <cx:pt idx="2770">25</cx:pt>
          <cx:pt idx="2771">14</cx:pt>
          <cx:pt idx="2772">12</cx:pt>
          <cx:pt idx="2773">6</cx:pt>
          <cx:pt idx="2774">12</cx:pt>
          <cx:pt idx="2775">5</cx:pt>
          <cx:pt idx="2776">2</cx:pt>
          <cx:pt idx="2777">28</cx:pt>
          <cx:pt idx="2778">28</cx:pt>
          <cx:pt idx="2779">28</cx:pt>
          <cx:pt idx="2780">28</cx:pt>
          <cx:pt idx="2781">28</cx:pt>
          <cx:pt idx="2782">23</cx:pt>
          <cx:pt idx="2783">20</cx:pt>
          <cx:pt idx="2784">28</cx:pt>
          <cx:pt idx="2785">25</cx:pt>
          <cx:pt idx="2786">25</cx:pt>
          <cx:pt idx="2787">23</cx:pt>
          <cx:pt idx="2788">23</cx:pt>
          <cx:pt idx="2789">28</cx:pt>
          <cx:pt idx="2790">28</cx:pt>
          <cx:pt idx="2791">25</cx:pt>
          <cx:pt idx="2792">28</cx:pt>
          <cx:pt idx="2793">27</cx:pt>
          <cx:pt idx="2794">22</cx:pt>
          <cx:pt idx="2795">22</cx:pt>
          <cx:pt idx="2796">27</cx:pt>
          <cx:pt idx="2797">27</cx:pt>
          <cx:pt idx="2798">27</cx:pt>
          <cx:pt idx="2799">27</cx:pt>
          <cx:pt idx="2800">22</cx:pt>
          <cx:pt idx="2801">25</cx:pt>
          <cx:pt idx="2802">27</cx:pt>
          <cx:pt idx="2803">25</cx:pt>
          <cx:pt idx="2804">22</cx:pt>
          <cx:pt idx="2805">19</cx:pt>
          <cx:pt idx="2806">19</cx:pt>
          <cx:pt idx="2807">21</cx:pt>
          <cx:pt idx="2808">19</cx:pt>
          <cx:pt idx="2809">19</cx:pt>
          <cx:pt idx="2810">19</cx:pt>
          <cx:pt idx="2811">19</cx:pt>
          <cx:pt idx="2812">19</cx:pt>
          <cx:pt idx="2813">18</cx:pt>
          <cx:pt idx="2814">18</cx:pt>
          <cx:pt idx="2815">18</cx:pt>
          <cx:pt idx="2816">18</cx:pt>
          <cx:pt idx="2817">18</cx:pt>
          <cx:pt idx="2818">18</cx:pt>
          <cx:pt idx="2819">18</cx:pt>
          <cx:pt idx="2820">18</cx:pt>
          <cx:pt idx="2821">18</cx:pt>
          <cx:pt idx="2822">41</cx:pt>
          <cx:pt idx="2823">18</cx:pt>
          <cx:pt idx="2824">17</cx:pt>
          <cx:pt idx="2825">17</cx:pt>
          <cx:pt idx="2826">17</cx:pt>
          <cx:pt idx="2827">17</cx:pt>
          <cx:pt idx="2828">17</cx:pt>
          <cx:pt idx="2829">17</cx:pt>
          <cx:pt idx="2830">17</cx:pt>
          <cx:pt idx="2831">16</cx:pt>
          <cx:pt idx="2832">16</cx:pt>
          <cx:pt idx="2833">16</cx:pt>
          <cx:pt idx="2834">16</cx:pt>
          <cx:pt idx="2835">16</cx:pt>
          <cx:pt idx="2836">16</cx:pt>
          <cx:pt idx="2837">16</cx:pt>
          <cx:pt idx="2838">16</cx:pt>
          <cx:pt idx="2839">16</cx:pt>
          <cx:pt idx="2840">16</cx:pt>
          <cx:pt idx="2841">16</cx:pt>
          <cx:pt idx="2842">16</cx:pt>
          <cx:pt idx="2843">16</cx:pt>
          <cx:pt idx="2844">16</cx:pt>
          <cx:pt idx="2845">16</cx:pt>
          <cx:pt idx="2846">16</cx:pt>
          <cx:pt idx="2847">16</cx:pt>
          <cx:pt idx="2848">16</cx:pt>
          <cx:pt idx="2849">16</cx:pt>
          <cx:pt idx="2850">16</cx:pt>
          <cx:pt idx="2851">16</cx:pt>
          <cx:pt idx="2852">16</cx:pt>
          <cx:pt idx="2853">21</cx:pt>
          <cx:pt idx="2854">16</cx:pt>
          <cx:pt idx="2855">16</cx:pt>
          <cx:pt idx="2856">16</cx:pt>
          <cx:pt idx="2857">16</cx:pt>
          <cx:pt idx="2858">16</cx:pt>
          <cx:pt idx="2859">20</cx:pt>
          <cx:pt idx="2860">18</cx:pt>
          <cx:pt idx="2861">20</cx:pt>
          <cx:pt idx="2862">20</cx:pt>
          <cx:pt idx="2863">20</cx:pt>
          <cx:pt idx="2864">19</cx:pt>
          <cx:pt idx="2865">19</cx:pt>
          <cx:pt idx="2866">18</cx:pt>
          <cx:pt idx="2867">21</cx:pt>
          <cx:pt idx="2868">18</cx:pt>
          <cx:pt idx="2869">17</cx:pt>
          <cx:pt idx="2870">16</cx:pt>
          <cx:pt idx="2871">16</cx:pt>
          <cx:pt idx="2872">17</cx:pt>
          <cx:pt idx="2873">18</cx:pt>
          <cx:pt idx="2874">19</cx:pt>
          <cx:pt idx="2875">18</cx:pt>
          <cx:pt idx="2876">21</cx:pt>
          <cx:pt idx="2877">17</cx:pt>
          <cx:pt idx="2878">17</cx:pt>
          <cx:pt idx="2879">17</cx:pt>
          <cx:pt idx="2880">16</cx:pt>
          <cx:pt idx="2881">16</cx:pt>
          <cx:pt idx="2882">16</cx:pt>
          <cx:pt idx="2883">16</cx:pt>
          <cx:pt idx="2884">17</cx:pt>
          <cx:pt idx="2885">16</cx:pt>
          <cx:pt idx="2886">16</cx:pt>
          <cx:pt idx="2887">16</cx:pt>
          <cx:pt idx="2888">16</cx:pt>
          <cx:pt idx="2889">16</cx:pt>
          <cx:pt idx="2890">16</cx:pt>
          <cx:pt idx="2891">16</cx:pt>
          <cx:pt idx="2892">16</cx:pt>
          <cx:pt idx="2893">16</cx:pt>
          <cx:pt idx="2894">16</cx:pt>
          <cx:pt idx="2895">16</cx:pt>
          <cx:pt idx="2896">16</cx:pt>
          <cx:pt idx="2897">16</cx:pt>
          <cx:pt idx="2898">16</cx:pt>
          <cx:pt idx="2899">16</cx:pt>
          <cx:pt idx="2900">16</cx:pt>
          <cx:pt idx="2901">16</cx:pt>
          <cx:pt idx="2902">16</cx:pt>
          <cx:pt idx="2903">16</cx:pt>
          <cx:pt idx="2904">16</cx:pt>
          <cx:pt idx="2905">16</cx:pt>
          <cx:pt idx="2906">16</cx:pt>
          <cx:pt idx="2907">16</cx:pt>
          <cx:pt idx="2908">16</cx:pt>
          <cx:pt idx="2909">16</cx:pt>
          <cx:pt idx="2910">16</cx:pt>
          <cx:pt idx="2911">16</cx:pt>
          <cx:pt idx="2912">16</cx:pt>
          <cx:pt idx="2913">23</cx:pt>
          <cx:pt idx="2914">16</cx:pt>
          <cx:pt idx="2915">16</cx:pt>
          <cx:pt idx="2916">16</cx:pt>
          <cx:pt idx="2917">16</cx:pt>
          <cx:pt idx="2918">16</cx:pt>
          <cx:pt idx="2919">16</cx:pt>
          <cx:pt idx="2920">16</cx:pt>
          <cx:pt idx="2921">16</cx:pt>
          <cx:pt idx="2922">16</cx:pt>
          <cx:pt idx="2923">16</cx:pt>
          <cx:pt idx="2924">16</cx:pt>
          <cx:pt idx="2925">16</cx:pt>
          <cx:pt idx="2926">16</cx:pt>
          <cx:pt idx="2927">16</cx:pt>
          <cx:pt idx="2928">16</cx:pt>
          <cx:pt idx="2929">16</cx:pt>
          <cx:pt idx="2930">16</cx:pt>
          <cx:pt idx="2931">16</cx:pt>
          <cx:pt idx="2932">16</cx:pt>
          <cx:pt idx="2933">15</cx:pt>
          <cx:pt idx="2934">16</cx:pt>
          <cx:pt idx="2935">16</cx:pt>
          <cx:pt idx="2936">15</cx:pt>
          <cx:pt idx="2937">15</cx:pt>
          <cx:pt idx="2938">15</cx:pt>
          <cx:pt idx="2939">15</cx:pt>
          <cx:pt idx="2940">15</cx:pt>
          <cx:pt idx="2941">15</cx:pt>
          <cx:pt idx="2942">15</cx:pt>
          <cx:pt idx="2943">15</cx:pt>
          <cx:pt idx="2944">15</cx:pt>
          <cx:pt idx="2945">15</cx:pt>
          <cx:pt idx="2946">15</cx:pt>
          <cx:pt idx="2947">15</cx:pt>
          <cx:pt idx="2948">15</cx:pt>
          <cx:pt idx="2949">16</cx:pt>
          <cx:pt idx="2950">16</cx:pt>
          <cx:pt idx="2951">16</cx:pt>
          <cx:pt idx="2952">15</cx:pt>
          <cx:pt idx="2953">15</cx:pt>
          <cx:pt idx="2954">15</cx:pt>
          <cx:pt idx="2955">15</cx:pt>
          <cx:pt idx="2956">15</cx:pt>
          <cx:pt idx="2957">15</cx:pt>
          <cx:pt idx="2958">15</cx:pt>
          <cx:pt idx="2959">15</cx:pt>
          <cx:pt idx="2960">15</cx:pt>
          <cx:pt idx="2961">15</cx:pt>
          <cx:pt idx="2962">15</cx:pt>
          <cx:pt idx="2963">15</cx:pt>
          <cx:pt idx="2964">13</cx:pt>
          <cx:pt idx="2965">13</cx:pt>
          <cx:pt idx="2966">13</cx:pt>
          <cx:pt idx="2967">13</cx:pt>
          <cx:pt idx="2968">15</cx:pt>
          <cx:pt idx="2969">15</cx:pt>
          <cx:pt idx="2970">16</cx:pt>
          <cx:pt idx="2971">16</cx:pt>
          <cx:pt idx="2972">16</cx:pt>
          <cx:pt idx="2973">16</cx:pt>
          <cx:pt idx="2974">16</cx:pt>
          <cx:pt idx="2975">16</cx:pt>
          <cx:pt idx="2976">16</cx:pt>
          <cx:pt idx="2977">16</cx:pt>
          <cx:pt idx="2978">16</cx:pt>
          <cx:pt idx="2979">16</cx:pt>
          <cx:pt idx="2980">15</cx:pt>
          <cx:pt idx="2981">15</cx:pt>
          <cx:pt idx="2982">15</cx:pt>
          <cx:pt idx="2983">15</cx:pt>
          <cx:pt idx="2984">16</cx:pt>
          <cx:pt idx="2985">15</cx:pt>
          <cx:pt idx="2986">7</cx:pt>
          <cx:pt idx="2987">6</cx:pt>
          <cx:pt idx="2988">16</cx:pt>
          <cx:pt idx="2989">16</cx:pt>
          <cx:pt idx="2990">16</cx:pt>
          <cx:pt idx="2991">16</cx:pt>
          <cx:pt idx="2992">6</cx:pt>
          <cx:pt idx="2993">5</cx:pt>
          <cx:pt idx="2994">4</cx:pt>
          <cx:pt idx="2995">3</cx:pt>
          <cx:pt idx="2996">2</cx:pt>
          <cx:pt idx="2997">20</cx:pt>
          <cx:pt idx="2998">20</cx:pt>
          <cx:pt idx="2999">20</cx:pt>
          <cx:pt idx="3000">20</cx:pt>
          <cx:pt idx="3001">20</cx:pt>
          <cx:pt idx="3002">20</cx:pt>
          <cx:pt idx="3003">20</cx:pt>
          <cx:pt idx="3004">20</cx:pt>
          <cx:pt idx="3005">20</cx:pt>
          <cx:pt idx="3006">20</cx:pt>
          <cx:pt idx="3007">20</cx:pt>
          <cx:pt idx="3008">19</cx:pt>
          <cx:pt idx="3009">19</cx:pt>
          <cx:pt idx="3010">19</cx:pt>
          <cx:pt idx="3011">19</cx:pt>
          <cx:pt idx="3012">19</cx:pt>
          <cx:pt idx="3013">19</cx:pt>
          <cx:pt idx="3014">19</cx:pt>
          <cx:pt idx="3015">19</cx:pt>
          <cx:pt idx="3016">19</cx:pt>
          <cx:pt idx="3017">19</cx:pt>
          <cx:pt idx="3018">19</cx:pt>
          <cx:pt idx="3019">18</cx:pt>
          <cx:pt idx="3020">18</cx:pt>
          <cx:pt idx="3021">18</cx:pt>
          <cx:pt idx="3022">18</cx:pt>
          <cx:pt idx="3023">18</cx:pt>
          <cx:pt idx="3024">21</cx:pt>
          <cx:pt idx="3025">21</cx:pt>
          <cx:pt idx="3026">18</cx:pt>
          <cx:pt idx="3027">18</cx:pt>
          <cx:pt idx="3028">18</cx:pt>
          <cx:pt idx="3029">17</cx:pt>
          <cx:pt idx="3030">17</cx:pt>
          <cx:pt idx="3031">17</cx:pt>
          <cx:pt idx="3032">17</cx:pt>
          <cx:pt idx="3033">17</cx:pt>
          <cx:pt idx="3034">17</cx:pt>
          <cx:pt idx="3035">17</cx:pt>
          <cx:pt idx="3036">17</cx:pt>
          <cx:pt idx="3037">18</cx:pt>
          <cx:pt idx="3038">18</cx:pt>
          <cx:pt idx="3039">17</cx:pt>
          <cx:pt idx="3040">17</cx:pt>
          <cx:pt idx="3041">16</cx:pt>
          <cx:pt idx="3042">16</cx:pt>
          <cx:pt idx="3043">16</cx:pt>
          <cx:pt idx="3044">16</cx:pt>
          <cx:pt idx="3045">16</cx:pt>
          <cx:pt idx="3046">16</cx:pt>
          <cx:pt idx="3047">16</cx:pt>
          <cx:pt idx="3048">16</cx:pt>
          <cx:pt idx="3049">16</cx:pt>
          <cx:pt idx="3050">16</cx:pt>
          <cx:pt idx="3051">16</cx:pt>
          <cx:pt idx="3052">16</cx:pt>
          <cx:pt idx="3053">16</cx:pt>
          <cx:pt idx="3054">16</cx:pt>
          <cx:pt idx="3055">16</cx:pt>
          <cx:pt idx="3056">16</cx:pt>
          <cx:pt idx="3057">16</cx:pt>
          <cx:pt idx="3058">16</cx:pt>
          <cx:pt idx="3059">16</cx:pt>
          <cx:pt idx="3060">16</cx:pt>
          <cx:pt idx="3061">16</cx:pt>
          <cx:pt idx="3062">16</cx:pt>
          <cx:pt idx="3063">16</cx:pt>
          <cx:pt idx="3064">16</cx:pt>
          <cx:pt idx="3065">16</cx:pt>
          <cx:pt idx="3066">16</cx:pt>
          <cx:pt idx="3067">16</cx:pt>
          <cx:pt idx="3068">16</cx:pt>
          <cx:pt idx="3069">16</cx:pt>
          <cx:pt idx="3070">19</cx:pt>
          <cx:pt idx="3071">20</cx:pt>
          <cx:pt idx="3072">19</cx:pt>
          <cx:pt idx="3073">20</cx:pt>
          <cx:pt idx="3074">20</cx:pt>
          <cx:pt idx="3075">16</cx:pt>
          <cx:pt idx="3076">16</cx:pt>
          <cx:pt idx="3077">16</cx:pt>
          <cx:pt idx="3078">17</cx:pt>
          <cx:pt idx="3079">20</cx:pt>
          <cx:pt idx="3080">19</cx:pt>
          <cx:pt idx="3081">18</cx:pt>
          <cx:pt idx="3082">21</cx:pt>
          <cx:pt idx="3083">17</cx:pt>
          <cx:pt idx="3084">16</cx:pt>
          <cx:pt idx="3085">16</cx:pt>
          <cx:pt idx="3086">16</cx:pt>
          <cx:pt idx="3087">16</cx:pt>
          <cx:pt idx="3088">16</cx:pt>
          <cx:pt idx="3089">16</cx:pt>
          <cx:pt idx="3090">17</cx:pt>
          <cx:pt idx="3091">16</cx:pt>
          <cx:pt idx="3092">20</cx:pt>
          <cx:pt idx="3093">20</cx:pt>
          <cx:pt idx="3094">20</cx:pt>
          <cx:pt idx="3095">17</cx:pt>
          <cx:pt idx="3096">17</cx:pt>
          <cx:pt idx="3097">16</cx:pt>
          <cx:pt idx="3098">18</cx:pt>
          <cx:pt idx="3099">16</cx:pt>
          <cx:pt idx="3100">16</cx:pt>
          <cx:pt idx="3101">16</cx:pt>
          <cx:pt idx="3102">16</cx:pt>
          <cx:pt idx="3103">16</cx:pt>
          <cx:pt idx="3104">16</cx:pt>
          <cx:pt idx="3105">16</cx:pt>
          <cx:pt idx="3106">16</cx:pt>
          <cx:pt idx="3107">16</cx:pt>
          <cx:pt idx="3108">16</cx:pt>
          <cx:pt idx="3109">16</cx:pt>
          <cx:pt idx="3110">16</cx:pt>
          <cx:pt idx="3111">16</cx:pt>
          <cx:pt idx="3112">16</cx:pt>
          <cx:pt idx="3113">16</cx:pt>
          <cx:pt idx="3114">16</cx:pt>
          <cx:pt idx="3115">16</cx:pt>
          <cx:pt idx="3116">16</cx:pt>
          <cx:pt idx="3117">16</cx:pt>
          <cx:pt idx="3118">16</cx:pt>
          <cx:pt idx="3119">16</cx:pt>
          <cx:pt idx="3120">16</cx:pt>
          <cx:pt idx="3121">16</cx:pt>
          <cx:pt idx="3122">16</cx:pt>
          <cx:pt idx="3123">16</cx:pt>
          <cx:pt idx="3124">16</cx:pt>
          <cx:pt idx="3125">16</cx:pt>
          <cx:pt idx="3126">16</cx:pt>
          <cx:pt idx="3127">16</cx:pt>
          <cx:pt idx="3128">16</cx:pt>
          <cx:pt idx="3129">16</cx:pt>
          <cx:pt idx="3130">16</cx:pt>
          <cx:pt idx="3131">16</cx:pt>
          <cx:pt idx="3132">16</cx:pt>
          <cx:pt idx="3133">16</cx:pt>
          <cx:pt idx="3134">16</cx:pt>
          <cx:pt idx="3135">15</cx:pt>
          <cx:pt idx="3136">15</cx:pt>
          <cx:pt idx="3137">15</cx:pt>
          <cx:pt idx="3138">15</cx:pt>
          <cx:pt idx="3139">15</cx:pt>
          <cx:pt idx="3140">15</cx:pt>
          <cx:pt idx="3141">15</cx:pt>
          <cx:pt idx="3142">15</cx:pt>
          <cx:pt idx="3143">15</cx:pt>
          <cx:pt idx="3144">15</cx:pt>
          <cx:pt idx="3145">15</cx:pt>
          <cx:pt idx="3146">16</cx:pt>
          <cx:pt idx="3147">15</cx:pt>
          <cx:pt idx="3148">15</cx:pt>
          <cx:pt idx="3149">15</cx:pt>
          <cx:pt idx="3150">15</cx:pt>
          <cx:pt idx="3151">15</cx:pt>
          <cx:pt idx="3152">15</cx:pt>
          <cx:pt idx="3153">15</cx:pt>
          <cx:pt idx="3154">15</cx:pt>
          <cx:pt idx="3155">15</cx:pt>
          <cx:pt idx="3156">15</cx:pt>
          <cx:pt idx="3157">15</cx:pt>
          <cx:pt idx="3158">15</cx:pt>
          <cx:pt idx="3159">16</cx:pt>
          <cx:pt idx="3160">16</cx:pt>
          <cx:pt idx="3161">16</cx:pt>
          <cx:pt idx="3162">16</cx:pt>
          <cx:pt idx="3163">16</cx:pt>
          <cx:pt idx="3164">16</cx:pt>
          <cx:pt idx="3165">15</cx:pt>
          <cx:pt idx="3166">15</cx:pt>
          <cx:pt idx="3167">15</cx:pt>
          <cx:pt idx="3168">15</cx:pt>
          <cx:pt idx="3169">15</cx:pt>
          <cx:pt idx="3170">15</cx:pt>
          <cx:pt idx="3171">15</cx:pt>
          <cx:pt idx="3172">15</cx:pt>
          <cx:pt idx="3173">15</cx:pt>
          <cx:pt idx="3174">15</cx:pt>
          <cx:pt idx="3175">15</cx:pt>
          <cx:pt idx="3176">15</cx:pt>
          <cx:pt idx="3177">15</cx:pt>
          <cx:pt idx="3178">15</cx:pt>
          <cx:pt idx="3179">15</cx:pt>
          <cx:pt idx="3180">14</cx:pt>
          <cx:pt idx="3181">14</cx:pt>
          <cx:pt idx="3182">16</cx:pt>
          <cx:pt idx="3183">14</cx:pt>
          <cx:pt idx="3184">12</cx:pt>
          <cx:pt idx="3185">16</cx:pt>
          <cx:pt idx="3186">16</cx:pt>
          <cx:pt idx="3187">16</cx:pt>
          <cx:pt idx="3188">15</cx:pt>
          <cx:pt idx="3189">15</cx:pt>
          <cx:pt idx="3190">15</cx:pt>
          <cx:pt idx="3191">15</cx:pt>
          <cx:pt idx="3192">15</cx:pt>
          <cx:pt idx="3193">10</cx:pt>
          <cx:pt idx="3194">16</cx:pt>
          <cx:pt idx="3195">16</cx:pt>
          <cx:pt idx="3196">16</cx:pt>
          <cx:pt idx="3197">16</cx:pt>
          <cx:pt idx="3198">16</cx:pt>
          <cx:pt idx="3199">16</cx:pt>
          <cx:pt idx="3200">15</cx:pt>
          <cx:pt idx="3201">15</cx:pt>
          <cx:pt idx="3202">15</cx:pt>
          <cx:pt idx="3203">8</cx:pt>
          <cx:pt idx="3204">9</cx:pt>
          <cx:pt idx="3205">8</cx:pt>
          <cx:pt idx="3206">11</cx:pt>
          <cx:pt idx="3207">15</cx:pt>
          <cx:pt idx="3208">16</cx:pt>
          <cx:pt idx="3209">15</cx:pt>
          <cx:pt idx="3210">5</cx:pt>
          <cx:pt idx="3211">4</cx:pt>
          <cx:pt idx="3212">1</cx:pt>
          <cx:pt idx="3213">17</cx:pt>
          <cx:pt idx="3214">20</cx:pt>
          <cx:pt idx="3215">20</cx:pt>
          <cx:pt idx="3216">20</cx:pt>
          <cx:pt idx="3217">20</cx:pt>
          <cx:pt idx="3218">20</cx:pt>
          <cx:pt idx="3219">20</cx:pt>
          <cx:pt idx="3220">20</cx:pt>
          <cx:pt idx="3221">20</cx:pt>
          <cx:pt idx="3222">20</cx:pt>
          <cx:pt idx="3223">20</cx:pt>
          <cx:pt idx="3224">20</cx:pt>
          <cx:pt idx="3225">20</cx:pt>
          <cx:pt idx="3226">20</cx:pt>
          <cx:pt idx="3227">20</cx:pt>
          <cx:pt idx="3228">20</cx:pt>
          <cx:pt idx="3229">19</cx:pt>
          <cx:pt idx="3230">19</cx:pt>
          <cx:pt idx="3231">19</cx:pt>
          <cx:pt idx="3232">19</cx:pt>
          <cx:pt idx="3233">19</cx:pt>
          <cx:pt idx="3234">19</cx:pt>
          <cx:pt idx="3235">19</cx:pt>
          <cx:pt idx="3236">19</cx:pt>
          <cx:pt idx="3237">19</cx:pt>
          <cx:pt idx="3238">17</cx:pt>
          <cx:pt idx="3239">19</cx:pt>
          <cx:pt idx="3240">19</cx:pt>
          <cx:pt idx="3241">19</cx:pt>
          <cx:pt idx="3242">19</cx:pt>
          <cx:pt idx="3243">19</cx:pt>
          <cx:pt idx="3244">18</cx:pt>
          <cx:pt idx="3245">18</cx:pt>
          <cx:pt idx="3246">18</cx:pt>
          <cx:pt idx="3247">18</cx:pt>
          <cx:pt idx="3248">18</cx:pt>
          <cx:pt idx="3249">18</cx:pt>
          <cx:pt idx="3250">21</cx:pt>
          <cx:pt idx="3251">18</cx:pt>
          <cx:pt idx="3252">18</cx:pt>
          <cx:pt idx="3253">21</cx:pt>
          <cx:pt idx="3254">18</cx:pt>
          <cx:pt idx="3255">17</cx:pt>
          <cx:pt idx="3256">17</cx:pt>
          <cx:pt idx="3257">18</cx:pt>
          <cx:pt idx="3258">17</cx:pt>
          <cx:pt idx="3259">17</cx:pt>
          <cx:pt idx="3260">16</cx:pt>
          <cx:pt idx="3261">17</cx:pt>
          <cx:pt idx="3262">17</cx:pt>
          <cx:pt idx="3263">17</cx:pt>
          <cx:pt idx="3264">17</cx:pt>
          <cx:pt idx="3265">17</cx:pt>
          <cx:pt idx="3266">20</cx:pt>
          <cx:pt idx="3267">17</cx:pt>
          <cx:pt idx="3268">17</cx:pt>
          <cx:pt idx="3269">16</cx:pt>
          <cx:pt idx="3270">16</cx:pt>
          <cx:pt idx="3271">16</cx:pt>
          <cx:pt idx="3272">16</cx:pt>
          <cx:pt idx="3273">16</cx:pt>
          <cx:pt idx="3274">16</cx:pt>
          <cx:pt idx="3275">16</cx:pt>
          <cx:pt idx="3276">16</cx:pt>
          <cx:pt idx="3277">16</cx:pt>
          <cx:pt idx="3278">16</cx:pt>
          <cx:pt idx="3279">16</cx:pt>
          <cx:pt idx="3280">16</cx:pt>
          <cx:pt idx="3281">16</cx:pt>
          <cx:pt idx="3282">18</cx:pt>
          <cx:pt idx="3283">20</cx:pt>
          <cx:pt idx="3284">20</cx:pt>
          <cx:pt idx="3285">17</cx:pt>
          <cx:pt idx="3286">17</cx:pt>
          <cx:pt idx="3287">16</cx:pt>
          <cx:pt idx="3288">19</cx:pt>
          <cx:pt idx="3289">17</cx:pt>
          <cx:pt idx="3290">16</cx:pt>
          <cx:pt idx="3291">16</cx:pt>
          <cx:pt idx="3292">20</cx:pt>
          <cx:pt idx="3293">17</cx:pt>
          <cx:pt idx="3294">17</cx:pt>
          <cx:pt idx="3295">20</cx:pt>
          <cx:pt idx="3296">19</cx:pt>
          <cx:pt idx="3297">18</cx:pt>
          <cx:pt idx="3298">21</cx:pt>
          <cx:pt idx="3299">21</cx:pt>
          <cx:pt idx="3300">17</cx:pt>
          <cx:pt idx="3301">16</cx:pt>
          <cx:pt idx="3302">16</cx:pt>
          <cx:pt idx="3303">16</cx:pt>
          <cx:pt idx="3304">20</cx:pt>
          <cx:pt idx="3305">18</cx:pt>
          <cx:pt idx="3306">18</cx:pt>
          <cx:pt idx="3307">17</cx:pt>
          <cx:pt idx="3308">16</cx:pt>
          <cx:pt idx="3309">16</cx:pt>
          <cx:pt idx="3310">16</cx:pt>
          <cx:pt idx="3311">16</cx:pt>
          <cx:pt idx="3312">16</cx:pt>
          <cx:pt idx="3313">16</cx:pt>
          <cx:pt idx="3314">16</cx:pt>
          <cx:pt idx="3315">16</cx:pt>
          <cx:pt idx="3316">16</cx:pt>
          <cx:pt idx="3317">16</cx:pt>
          <cx:pt idx="3318">16</cx:pt>
          <cx:pt idx="3319">16</cx:pt>
          <cx:pt idx="3320">16</cx:pt>
          <cx:pt idx="3321">16</cx:pt>
          <cx:pt idx="3322">16</cx:pt>
          <cx:pt idx="3323">16</cx:pt>
          <cx:pt idx="3324">16</cx:pt>
          <cx:pt idx="3325">16</cx:pt>
          <cx:pt idx="3326">16</cx:pt>
          <cx:pt idx="3327">16</cx:pt>
          <cx:pt idx="3328">16</cx:pt>
          <cx:pt idx="3329">16</cx:pt>
          <cx:pt idx="3330">16</cx:pt>
          <cx:pt idx="3331">16</cx:pt>
          <cx:pt idx="3332">16</cx:pt>
          <cx:pt idx="3333">16</cx:pt>
          <cx:pt idx="3334">16</cx:pt>
          <cx:pt idx="3335">16</cx:pt>
          <cx:pt idx="3336">16</cx:pt>
          <cx:pt idx="3337">16</cx:pt>
          <cx:pt idx="3338">16</cx:pt>
          <cx:pt idx="3339">16</cx:pt>
          <cx:pt idx="3340">16</cx:pt>
          <cx:pt idx="3341">16</cx:pt>
          <cx:pt idx="3342">16</cx:pt>
          <cx:pt idx="3343">16</cx:pt>
          <cx:pt idx="3344">16</cx:pt>
          <cx:pt idx="3345">16</cx:pt>
          <cx:pt idx="3346">16</cx:pt>
          <cx:pt idx="3347">16</cx:pt>
          <cx:pt idx="3348">16</cx:pt>
          <cx:pt idx="3349">16</cx:pt>
          <cx:pt idx="3350">16</cx:pt>
          <cx:pt idx="3351">16</cx:pt>
          <cx:pt idx="3352">16</cx:pt>
          <cx:pt idx="3353">16</cx:pt>
          <cx:pt idx="3354">16</cx:pt>
          <cx:pt idx="3355">15</cx:pt>
          <cx:pt idx="3356">15</cx:pt>
          <cx:pt idx="3357">16</cx:pt>
          <cx:pt idx="3358">15</cx:pt>
          <cx:pt idx="3359">15</cx:pt>
          <cx:pt idx="3360">16</cx:pt>
          <cx:pt idx="3361">15</cx:pt>
          <cx:pt idx="3362">15</cx:pt>
          <cx:pt idx="3363">15</cx:pt>
          <cx:pt idx="3364">15</cx:pt>
          <cx:pt idx="3365">15</cx:pt>
          <cx:pt idx="3366">15</cx:pt>
          <cx:pt idx="3367">15</cx:pt>
          <cx:pt idx="3368">15</cx:pt>
          <cx:pt idx="3369">15</cx:pt>
          <cx:pt idx="3370">15</cx:pt>
          <cx:pt idx="3371">15</cx:pt>
          <cx:pt idx="3372">15</cx:pt>
          <cx:pt idx="3373">16</cx:pt>
          <cx:pt idx="3374">16</cx:pt>
          <cx:pt idx="3375">16</cx:pt>
          <cx:pt idx="3376">16</cx:pt>
          <cx:pt idx="3377">15</cx:pt>
          <cx:pt idx="3378">15</cx:pt>
          <cx:pt idx="3379">15</cx:pt>
          <cx:pt idx="3380">15</cx:pt>
          <cx:pt idx="3381">15</cx:pt>
          <cx:pt idx="3382">15</cx:pt>
          <cx:pt idx="3383">15</cx:pt>
          <cx:pt idx="3384">15</cx:pt>
          <cx:pt idx="3385">15</cx:pt>
          <cx:pt idx="3386">15</cx:pt>
          <cx:pt idx="3387">15</cx:pt>
          <cx:pt idx="3388">15</cx:pt>
          <cx:pt idx="3389">15</cx:pt>
          <cx:pt idx="3390">15</cx:pt>
          <cx:pt idx="3391">15</cx:pt>
          <cx:pt idx="3392">14</cx:pt>
          <cx:pt idx="3393">14</cx:pt>
          <cx:pt idx="3394">14</cx:pt>
          <cx:pt idx="3395">16</cx:pt>
          <cx:pt idx="3396">16</cx:pt>
          <cx:pt idx="3397">16</cx:pt>
          <cx:pt idx="3398">16</cx:pt>
          <cx:pt idx="3399">16</cx:pt>
          <cx:pt idx="3400">16</cx:pt>
          <cx:pt idx="3401">16</cx:pt>
          <cx:pt idx="3402">15</cx:pt>
          <cx:pt idx="3403">14</cx:pt>
          <cx:pt idx="3404">10</cx:pt>
          <cx:pt idx="3405">10</cx:pt>
          <cx:pt idx="3406">16</cx:pt>
          <cx:pt idx="3407">16</cx:pt>
          <cx:pt idx="3408">16</cx:pt>
          <cx:pt idx="3409">16</cx:pt>
          <cx:pt idx="3410">16</cx:pt>
          <cx:pt idx="3411">16</cx:pt>
          <cx:pt idx="3412">16</cx:pt>
          <cx:pt idx="3413">16</cx:pt>
          <cx:pt idx="3414">15</cx:pt>
          <cx:pt idx="3415">15</cx:pt>
          <cx:pt idx="3416">15</cx:pt>
          <cx:pt idx="3417">15</cx:pt>
          <cx:pt idx="3418">15</cx:pt>
          <cx:pt idx="3419">15</cx:pt>
          <cx:pt idx="3420">15</cx:pt>
          <cx:pt idx="3421">15</cx:pt>
          <cx:pt idx="3422">15</cx:pt>
          <cx:pt idx="3423">15</cx:pt>
          <cx:pt idx="3424">15</cx:pt>
          <cx:pt idx="3425">15</cx:pt>
          <cx:pt idx="3426">15</cx:pt>
          <cx:pt idx="3427">15</cx:pt>
          <cx:pt idx="3428">15</cx:pt>
          <cx:pt idx="3429">15</cx:pt>
          <cx:pt idx="3430">15</cx:pt>
          <cx:pt idx="3431">15</cx:pt>
          <cx:pt idx="3432">15</cx:pt>
          <cx:pt idx="3433">15</cx:pt>
          <cx:pt idx="3434">15</cx:pt>
          <cx:pt idx="3435">15</cx:pt>
          <cx:pt idx="3436">15</cx:pt>
          <cx:pt idx="3437">15</cx:pt>
          <cx:pt idx="3438">15</cx:pt>
          <cx:pt idx="3439">15</cx:pt>
          <cx:pt idx="3440">15</cx:pt>
          <cx:pt idx="3441">15</cx:pt>
          <cx:pt idx="3442">15</cx:pt>
          <cx:pt idx="3443">15</cx:pt>
          <cx:pt idx="3444">15</cx:pt>
          <cx:pt idx="3445">15</cx:pt>
          <cx:pt idx="3446">15</cx:pt>
          <cx:pt idx="3447">15</cx:pt>
          <cx:pt idx="3448">15</cx:pt>
          <cx:pt idx="3449">15</cx:pt>
          <cx:pt idx="3450">9</cx:pt>
          <cx:pt idx="3451">7</cx:pt>
          <cx:pt idx="3452">6</cx:pt>
          <cx:pt idx="3453">15</cx:pt>
          <cx:pt idx="3454">15</cx:pt>
          <cx:pt idx="3455">16</cx:pt>
          <cx:pt idx="3456">16</cx:pt>
          <cx:pt idx="3457">15</cx:pt>
          <cx:pt idx="3458">15</cx:pt>
          <cx:pt idx="3459">15</cx:pt>
          <cx:pt idx="3460">14</cx:pt>
          <cx:pt idx="3461">11</cx:pt>
          <cx:pt idx="3462">8</cx:pt>
          <cx:pt idx="3463">15</cx:pt>
          <cx:pt idx="3464">5</cx:pt>
          <cx:pt idx="3465">4</cx:pt>
          <cx:pt idx="3466">4</cx:pt>
          <cx:pt idx="3467">3</cx:pt>
          <cx:pt idx="3468">2</cx:pt>
          <cx:pt idx="3469">1</cx:pt>
          <cx:pt idx="3470">20</cx:pt>
          <cx:pt idx="3471">20</cx:pt>
          <cx:pt idx="3472">20</cx:pt>
          <cx:pt idx="3473">20</cx:pt>
          <cx:pt idx="3474">20</cx:pt>
          <cx:pt idx="3475">20</cx:pt>
          <cx:pt idx="3476">20</cx:pt>
          <cx:pt idx="3477">20</cx:pt>
          <cx:pt idx="3478">20</cx:pt>
          <cx:pt idx="3479">20</cx:pt>
          <cx:pt idx="3480">19</cx:pt>
          <cx:pt idx="3481">19</cx:pt>
          <cx:pt idx="3482">19</cx:pt>
          <cx:pt idx="3483">19</cx:pt>
          <cx:pt idx="3484">19</cx:pt>
          <cx:pt idx="3485">19</cx:pt>
          <cx:pt idx="3486">19</cx:pt>
          <cx:pt idx="3487">19</cx:pt>
          <cx:pt idx="3488">19</cx:pt>
          <cx:pt idx="3489">19</cx:pt>
          <cx:pt idx="3490">18</cx:pt>
          <cx:pt idx="3491">18</cx:pt>
          <cx:pt idx="3492">18</cx:pt>
          <cx:pt idx="3493">18</cx:pt>
          <cx:pt idx="3494">21</cx:pt>
          <cx:pt idx="3495">21</cx:pt>
          <cx:pt idx="3496">21</cx:pt>
          <cx:pt idx="3497">21</cx:pt>
          <cx:pt idx="3498">18</cx:pt>
          <cx:pt idx="3499">18</cx:pt>
          <cx:pt idx="3500">18</cx:pt>
          <cx:pt idx="3501">18</cx:pt>
          <cx:pt idx="3502">18</cx:pt>
          <cx:pt idx="3503">18</cx:pt>
          <cx:pt idx="3504">20</cx:pt>
          <cx:pt idx="3505">20</cx:pt>
          <cx:pt idx="3506">18</cx:pt>
          <cx:pt idx="3507">20</cx:pt>
          <cx:pt idx="3508">16</cx:pt>
          <cx:pt idx="3509">16</cx:pt>
          <cx:pt idx="3510">17</cx:pt>
          <cx:pt idx="3511">17</cx:pt>
          <cx:pt idx="3512">17</cx:pt>
          <cx:pt idx="3513">17</cx:pt>
          <cx:pt idx="3514">17</cx:pt>
          <cx:pt idx="3515">17</cx:pt>
          <cx:pt idx="3516">17</cx:pt>
          <cx:pt idx="3517">17</cx:pt>
          <cx:pt idx="3518">17</cx:pt>
          <cx:pt idx="3519">17</cx:pt>
          <cx:pt idx="3520">17</cx:pt>
          <cx:pt idx="3521">17</cx:pt>
          <cx:pt idx="3522">17</cx:pt>
          <cx:pt idx="3523">17</cx:pt>
          <cx:pt idx="3524">17</cx:pt>
          <cx:pt idx="3525">16</cx:pt>
          <cx:pt idx="3526">16</cx:pt>
          <cx:pt idx="3527">16</cx:pt>
          <cx:pt idx="3528">16</cx:pt>
          <cx:pt idx="3529">17</cx:pt>
          <cx:pt idx="3530">16</cx:pt>
          <cx:pt idx="3531">16</cx:pt>
          <cx:pt idx="3532">16</cx:pt>
          <cx:pt idx="3533">16</cx:pt>
          <cx:pt idx="3534">16</cx:pt>
          <cx:pt idx="3535">16</cx:pt>
          <cx:pt idx="3536">16</cx:pt>
          <cx:pt idx="3537">16</cx:pt>
          <cx:pt idx="3538">16</cx:pt>
          <cx:pt idx="3539">16</cx:pt>
          <cx:pt idx="3540">16</cx:pt>
          <cx:pt idx="3541">16</cx:pt>
          <cx:pt idx="3542">16</cx:pt>
          <cx:pt idx="3543">16</cx:pt>
          <cx:pt idx="3544">16</cx:pt>
          <cx:pt idx="3545">16</cx:pt>
          <cx:pt idx="3546">16</cx:pt>
          <cx:pt idx="3547">16</cx:pt>
          <cx:pt idx="3548">16</cx:pt>
          <cx:pt idx="3549">16</cx:pt>
          <cx:pt idx="3550">16</cx:pt>
          <cx:pt idx="3551">16</cx:pt>
          <cx:pt idx="3552">19</cx:pt>
          <cx:pt idx="3553">20</cx:pt>
          <cx:pt idx="3554">20</cx:pt>
          <cx:pt idx="3555">18</cx:pt>
          <cx:pt idx="3556">17</cx:pt>
          <cx:pt idx="3557">17</cx:pt>
          <cx:pt idx="3558">16</cx:pt>
          <cx:pt idx="3559">21</cx:pt>
          <cx:pt idx="3560">18</cx:pt>
          <cx:pt idx="3561">17</cx:pt>
          <cx:pt idx="3562">17</cx:pt>
          <cx:pt idx="3563">17</cx:pt>
          <cx:pt idx="3564">17</cx:pt>
          <cx:pt idx="3565">20</cx:pt>
          <cx:pt idx="3566">17</cx:pt>
          <cx:pt idx="3567">16</cx:pt>
          <cx:pt idx="3568">16</cx:pt>
          <cx:pt idx="3569">16</cx:pt>
          <cx:pt idx="3570">16</cx:pt>
          <cx:pt idx="3571">19</cx:pt>
          <cx:pt idx="3572">19</cx:pt>
          <cx:pt idx="3573">20</cx:pt>
          <cx:pt idx="3574">20</cx:pt>
          <cx:pt idx="3575">21</cx:pt>
          <cx:pt idx="3576">20</cx:pt>
          <cx:pt idx="3577">19</cx:pt>
          <cx:pt idx="3578">20</cx:pt>
          <cx:pt idx="3579">19</cx:pt>
          <cx:pt idx="3580">16</cx:pt>
          <cx:pt idx="3581">16</cx:pt>
          <cx:pt idx="3582">16</cx:pt>
          <cx:pt idx="3583">16</cx:pt>
          <cx:pt idx="3584">17</cx:pt>
          <cx:pt idx="3585">16</cx:pt>
          <cx:pt idx="3586">16</cx:pt>
          <cx:pt idx="3587">16</cx:pt>
          <cx:pt idx="3588">16</cx:pt>
          <cx:pt idx="3589">16</cx:pt>
          <cx:pt idx="3590">16</cx:pt>
          <cx:pt idx="3591">16</cx:pt>
          <cx:pt idx="3592">16</cx:pt>
          <cx:pt idx="3593">16</cx:pt>
          <cx:pt idx="3594">16</cx:pt>
          <cx:pt idx="3595">16</cx:pt>
          <cx:pt idx="3596">16</cx:pt>
          <cx:pt idx="3597">16</cx:pt>
          <cx:pt idx="3598">16</cx:pt>
          <cx:pt idx="3599">16</cx:pt>
          <cx:pt idx="3600">16</cx:pt>
          <cx:pt idx="3601">16</cx:pt>
          <cx:pt idx="3602">16</cx:pt>
          <cx:pt idx="3603">16</cx:pt>
          <cx:pt idx="3604">16</cx:pt>
          <cx:pt idx="3605">16</cx:pt>
          <cx:pt idx="3606">16</cx:pt>
          <cx:pt idx="3607">16</cx:pt>
          <cx:pt idx="3608">16</cx:pt>
          <cx:pt idx="3609">16</cx:pt>
          <cx:pt idx="3610">16</cx:pt>
          <cx:pt idx="3611">16</cx:pt>
          <cx:pt idx="3612">16</cx:pt>
          <cx:pt idx="3613">16</cx:pt>
          <cx:pt idx="3614">16</cx:pt>
          <cx:pt idx="3615">16</cx:pt>
          <cx:pt idx="3616">16</cx:pt>
          <cx:pt idx="3617">16</cx:pt>
          <cx:pt idx="3618">16</cx:pt>
          <cx:pt idx="3619">16</cx:pt>
          <cx:pt idx="3620">16</cx:pt>
          <cx:pt idx="3621">16</cx:pt>
          <cx:pt idx="3622">16</cx:pt>
          <cx:pt idx="3623">16</cx:pt>
          <cx:pt idx="3624">16</cx:pt>
          <cx:pt idx="3625">16</cx:pt>
          <cx:pt idx="3626">15</cx:pt>
          <cx:pt idx="3627">15</cx:pt>
          <cx:pt idx="3628">15</cx:pt>
          <cx:pt idx="3629">15</cx:pt>
          <cx:pt idx="3630">15</cx:pt>
          <cx:pt idx="3631">15</cx:pt>
          <cx:pt idx="3632">15</cx:pt>
          <cx:pt idx="3633">15</cx:pt>
          <cx:pt idx="3634">15</cx:pt>
          <cx:pt idx="3635">15</cx:pt>
          <cx:pt idx="3636">15</cx:pt>
          <cx:pt idx="3637">15</cx:pt>
          <cx:pt idx="3638">15</cx:pt>
          <cx:pt idx="3639">15</cx:pt>
          <cx:pt idx="3640">15</cx:pt>
          <cx:pt idx="3641">15</cx:pt>
          <cx:pt idx="3642">15</cx:pt>
          <cx:pt idx="3643">15</cx:pt>
          <cx:pt idx="3644">15</cx:pt>
          <cx:pt idx="3645">15</cx:pt>
          <cx:pt idx="3646">15</cx:pt>
          <cx:pt idx="3647">15</cx:pt>
          <cx:pt idx="3648">15</cx:pt>
          <cx:pt idx="3649">15</cx:pt>
          <cx:pt idx="3650">15</cx:pt>
          <cx:pt idx="3651">15</cx:pt>
          <cx:pt idx="3652">15</cx:pt>
          <cx:pt idx="3653">15</cx:pt>
          <cx:pt idx="3654">16</cx:pt>
          <cx:pt idx="3655">15</cx:pt>
          <cx:pt idx="3656">15</cx:pt>
          <cx:pt idx="3657">14</cx:pt>
          <cx:pt idx="3658">14</cx:pt>
          <cx:pt idx="3659">14</cx:pt>
          <cx:pt idx="3660">14</cx:pt>
          <cx:pt idx="3661">13</cx:pt>
          <cx:pt idx="3662">12</cx:pt>
          <cx:pt idx="3663">12</cx:pt>
          <cx:pt idx="3664">11</cx:pt>
          <cx:pt idx="3665">11</cx:pt>
          <cx:pt idx="3666">16</cx:pt>
          <cx:pt idx="3667">16</cx:pt>
          <cx:pt idx="3668">16</cx:pt>
          <cx:pt idx="3669">15</cx:pt>
          <cx:pt idx="3670">15</cx:pt>
          <cx:pt idx="3671">16</cx:pt>
          <cx:pt idx="3672">16</cx:pt>
          <cx:pt idx="3673">16</cx:pt>
          <cx:pt idx="3674">16</cx:pt>
          <cx:pt idx="3675">16</cx:pt>
          <cx:pt idx="3676">16</cx:pt>
          <cx:pt idx="3677">16</cx:pt>
          <cx:pt idx="3678">16</cx:pt>
          <cx:pt idx="3679">9</cx:pt>
          <cx:pt idx="3680">8</cx:pt>
          <cx:pt idx="3681">16</cx:pt>
          <cx:pt idx="3682">14</cx:pt>
          <cx:pt idx="3683">15</cx:pt>
          <cx:pt idx="3684">16</cx:pt>
          <cx:pt idx="3685">15</cx:pt>
          <cx:pt idx="3686">16</cx:pt>
          <cx:pt idx="3687">6</cx:pt>
          <cx:pt idx="3688">5</cx:pt>
          <cx:pt idx="3689">5</cx:pt>
          <cx:pt idx="3690">4</cx:pt>
          <cx:pt idx="3691">4</cx:pt>
          <cx:pt idx="3692">3</cx:pt>
          <cx:pt idx="3693">2</cx:pt>
          <cx:pt idx="3694">1</cx:pt>
          <cx:pt idx="3695">20</cx:pt>
          <cx:pt idx="3696">20</cx:pt>
          <cx:pt idx="3697">20</cx:pt>
          <cx:pt idx="3698">17</cx:pt>
          <cx:pt idx="3699">20</cx:pt>
          <cx:pt idx="3700">20</cx:pt>
          <cx:pt idx="3701">20</cx:pt>
          <cx:pt idx="3702">20</cx:pt>
          <cx:pt idx="3703">20</cx:pt>
          <cx:pt idx="3704">20</cx:pt>
          <cx:pt idx="3705">19</cx:pt>
          <cx:pt idx="3706">19</cx:pt>
          <cx:pt idx="3707">19</cx:pt>
          <cx:pt idx="3708">19</cx:pt>
          <cx:pt idx="3709">19</cx:pt>
          <cx:pt idx="3710">19</cx:pt>
          <cx:pt idx="3711">19</cx:pt>
          <cx:pt idx="3712">19</cx:pt>
          <cx:pt idx="3713">19</cx:pt>
          <cx:pt idx="3714">19</cx:pt>
          <cx:pt idx="3715">19</cx:pt>
          <cx:pt idx="3716">19</cx:pt>
          <cx:pt idx="3717">18</cx:pt>
          <cx:pt idx="3718">18</cx:pt>
          <cx:pt idx="3719">18</cx:pt>
          <cx:pt idx="3720">18</cx:pt>
          <cx:pt idx="3721">18</cx:pt>
          <cx:pt idx="3722">18</cx:pt>
          <cx:pt idx="3723">18</cx:pt>
          <cx:pt idx="3724">18</cx:pt>
          <cx:pt idx="3725">18</cx:pt>
          <cx:pt idx="3726">21</cx:pt>
          <cx:pt idx="3727">21</cx:pt>
          <cx:pt idx="3728">16</cx:pt>
          <cx:pt idx="3729">18</cx:pt>
          <cx:pt idx="3730">18</cx:pt>
          <cx:pt idx="3731">18</cx:pt>
          <cx:pt idx="3732">18</cx:pt>
          <cx:pt idx="3733">17</cx:pt>
          <cx:pt idx="3734">17</cx:pt>
          <cx:pt idx="3735">17</cx:pt>
          <cx:pt idx="3736">17</cx:pt>
          <cx:pt idx="3737">17</cx:pt>
          <cx:pt idx="3738">17</cx:pt>
          <cx:pt idx="3739">20</cx:pt>
          <cx:pt idx="3740">17</cx:pt>
          <cx:pt idx="3741">17</cx:pt>
          <cx:pt idx="3742">17</cx:pt>
          <cx:pt idx="3743">16</cx:pt>
          <cx:pt idx="3744">16</cx:pt>
          <cx:pt idx="3745">16</cx:pt>
          <cx:pt idx="3746">16</cx:pt>
          <cx:pt idx="3747">16</cx:pt>
          <cx:pt idx="3748">16</cx:pt>
          <cx:pt idx="3749">16</cx:pt>
          <cx:pt idx="3750">16</cx:pt>
          <cx:pt idx="3751">16</cx:pt>
          <cx:pt idx="3752">16</cx:pt>
          <cx:pt idx="3753">16</cx:pt>
          <cx:pt idx="3754">16</cx:pt>
          <cx:pt idx="3755">16</cx:pt>
          <cx:pt idx="3756">16</cx:pt>
          <cx:pt idx="3757">16</cx:pt>
          <cx:pt idx="3758">16</cx:pt>
          <cx:pt idx="3759">16</cx:pt>
          <cx:pt idx="3760">16</cx:pt>
          <cx:pt idx="3761">16</cx:pt>
          <cx:pt idx="3762">16</cx:pt>
          <cx:pt idx="3763">16</cx:pt>
          <cx:pt idx="3764">16</cx:pt>
          <cx:pt idx="3765">16</cx:pt>
          <cx:pt idx="3766">16</cx:pt>
          <cx:pt idx="3767">17</cx:pt>
          <cx:pt idx="3768">20</cx:pt>
          <cx:pt idx="3769">17</cx:pt>
          <cx:pt idx="3770">16</cx:pt>
          <cx:pt idx="3771">18</cx:pt>
          <cx:pt idx="3772">16</cx:pt>
          <cx:pt idx="3773">16</cx:pt>
          <cx:pt idx="3774">20</cx:pt>
          <cx:pt idx="3775">17</cx:pt>
          <cx:pt idx="3776">20</cx:pt>
          <cx:pt idx="3777">20</cx:pt>
          <cx:pt idx="3778">20</cx:pt>
          <cx:pt idx="3779">21</cx:pt>
          <cx:pt idx="3780">21</cx:pt>
          <cx:pt idx="3781">16</cx:pt>
          <cx:pt idx="3782">16</cx:pt>
          <cx:pt idx="3783">16</cx:pt>
          <cx:pt idx="3784">16</cx:pt>
          <cx:pt idx="3785">16</cx:pt>
          <cx:pt idx="3786">17</cx:pt>
          <cx:pt idx="3787">20</cx:pt>
          <cx:pt idx="3788">17</cx:pt>
          <cx:pt idx="3789">19</cx:pt>
          <cx:pt idx="3790">20</cx:pt>
          <cx:pt idx="3791">19</cx:pt>
          <cx:pt idx="3792">19</cx:pt>
          <cx:pt idx="3793">18</cx:pt>
          <cx:pt idx="3794">17</cx:pt>
          <cx:pt idx="3795">17</cx:pt>
          <cx:pt idx="3796">17</cx:pt>
          <cx:pt idx="3797">16</cx:pt>
          <cx:pt idx="3798">16</cx:pt>
          <cx:pt idx="3799">18</cx:pt>
          <cx:pt idx="3800">19</cx:pt>
          <cx:pt idx="3801">16</cx:pt>
          <cx:pt idx="3802">16</cx:pt>
          <cx:pt idx="3803">16</cx:pt>
          <cx:pt idx="3804">16</cx:pt>
          <cx:pt idx="3805">16</cx:pt>
          <cx:pt idx="3806">16</cx:pt>
          <cx:pt idx="3807">16</cx:pt>
          <cx:pt idx="3808">16</cx:pt>
          <cx:pt idx="3809">16</cx:pt>
          <cx:pt idx="3810">16</cx:pt>
          <cx:pt idx="3811">16</cx:pt>
          <cx:pt idx="3812">16</cx:pt>
          <cx:pt idx="3813">16</cx:pt>
          <cx:pt idx="3814">16</cx:pt>
          <cx:pt idx="3815">16</cx:pt>
          <cx:pt idx="3816">16</cx:pt>
          <cx:pt idx="3817">16</cx:pt>
          <cx:pt idx="3818">16</cx:pt>
          <cx:pt idx="3819">16</cx:pt>
          <cx:pt idx="3820">16</cx:pt>
          <cx:pt idx="3821">16</cx:pt>
          <cx:pt idx="3822">16</cx:pt>
          <cx:pt idx="3823">16</cx:pt>
          <cx:pt idx="3824">16</cx:pt>
          <cx:pt idx="3825">16</cx:pt>
          <cx:pt idx="3826">16</cx:pt>
          <cx:pt idx="3827">16</cx:pt>
          <cx:pt idx="3828">16</cx:pt>
          <cx:pt idx="3829">16</cx:pt>
          <cx:pt idx="3830">16</cx:pt>
          <cx:pt idx="3831">16</cx:pt>
          <cx:pt idx="3832">16</cx:pt>
          <cx:pt idx="3833">16</cx:pt>
          <cx:pt idx="3834">16</cx:pt>
          <cx:pt idx="3835">16</cx:pt>
          <cx:pt idx="3836">15</cx:pt>
          <cx:pt idx="3837">15</cx:pt>
          <cx:pt idx="3838">15</cx:pt>
          <cx:pt idx="3839">15</cx:pt>
          <cx:pt idx="3840">15</cx:pt>
          <cx:pt idx="3841">15</cx:pt>
          <cx:pt idx="3842">15</cx:pt>
          <cx:pt idx="3843">15</cx:pt>
          <cx:pt idx="3844">15</cx:pt>
          <cx:pt idx="3845">15</cx:pt>
          <cx:pt idx="3846">15</cx:pt>
          <cx:pt idx="3847">16</cx:pt>
          <cx:pt idx="3848">16</cx:pt>
          <cx:pt idx="3849">16</cx:pt>
          <cx:pt idx="3850">15</cx:pt>
          <cx:pt idx="3851">15</cx:pt>
          <cx:pt idx="3852">15</cx:pt>
          <cx:pt idx="3853">15</cx:pt>
          <cx:pt idx="3854">15</cx:pt>
          <cx:pt idx="3855">15</cx:pt>
          <cx:pt idx="3856">15</cx:pt>
          <cx:pt idx="3857">15</cx:pt>
          <cx:pt idx="3858">15</cx:pt>
          <cx:pt idx="3859">15</cx:pt>
          <cx:pt idx="3860">15</cx:pt>
          <cx:pt idx="3861">15</cx:pt>
          <cx:pt idx="3862">15</cx:pt>
          <cx:pt idx="3863">15</cx:pt>
          <cx:pt idx="3864">15</cx:pt>
          <cx:pt idx="3865">16</cx:pt>
          <cx:pt idx="3866">13</cx:pt>
          <cx:pt idx="3867">12</cx:pt>
          <cx:pt idx="3868">11</cx:pt>
          <cx:pt idx="3869">16</cx:pt>
          <cx:pt idx="3870">16</cx:pt>
          <cx:pt idx="3871">16</cx:pt>
          <cx:pt idx="3872">16</cx:pt>
          <cx:pt idx="3873">15</cx:pt>
          <cx:pt idx="3874">15</cx:pt>
          <cx:pt idx="3875">15</cx:pt>
          <cx:pt idx="3876">15</cx:pt>
          <cx:pt idx="3877">15</cx:pt>
          <cx:pt idx="3878">15</cx:pt>
          <cx:pt idx="3879">15</cx:pt>
          <cx:pt idx="3880">9</cx:pt>
          <cx:pt idx="3881">16</cx:pt>
          <cx:pt idx="3882">16</cx:pt>
          <cx:pt idx="3883">15</cx:pt>
          <cx:pt idx="3884">7</cx:pt>
          <cx:pt idx="3885">6</cx:pt>
          <cx:pt idx="3886">12</cx:pt>
          <cx:pt idx="3887">16</cx:pt>
          <cx:pt idx="3888">16</cx:pt>
          <cx:pt idx="3889">16</cx:pt>
          <cx:pt idx="3890">16</cx:pt>
          <cx:pt idx="3891">16</cx:pt>
          <cx:pt idx="3892">16</cx:pt>
          <cx:pt idx="3893">16</cx:pt>
          <cx:pt idx="3894">15</cx:pt>
          <cx:pt idx="3895">4</cx:pt>
          <cx:pt idx="3896">4</cx:pt>
          <cx:pt idx="3897">4</cx:pt>
          <cx:pt idx="3898">3</cx:pt>
          <cx:pt idx="3899">3</cx:pt>
          <cx:pt idx="3900">1</cx:pt>
          <cx:pt idx="3901">20</cx:pt>
          <cx:pt idx="3902">20</cx:pt>
          <cx:pt idx="3903">20</cx:pt>
          <cx:pt idx="3904">20</cx:pt>
          <cx:pt idx="3905">20</cx:pt>
          <cx:pt idx="3906">20</cx:pt>
          <cx:pt idx="3907">20</cx:pt>
          <cx:pt idx="3908">20</cx:pt>
          <cx:pt idx="3909">20</cx:pt>
          <cx:pt idx="3910">19</cx:pt>
          <cx:pt idx="3911">19</cx:pt>
          <cx:pt idx="3912">19</cx:pt>
          <cx:pt idx="3913">19</cx:pt>
          <cx:pt idx="3914">19</cx:pt>
          <cx:pt idx="3915">19</cx:pt>
          <cx:pt idx="3916">19</cx:pt>
          <cx:pt idx="3917">19</cx:pt>
          <cx:pt idx="3918">19</cx:pt>
          <cx:pt idx="3919">16</cx:pt>
          <cx:pt idx="3920">19</cx:pt>
          <cx:pt idx="3921">18</cx:pt>
          <cx:pt idx="3922">18</cx:pt>
          <cx:pt idx="3923">21</cx:pt>
          <cx:pt idx="3924">18</cx:pt>
          <cx:pt idx="3925">21</cx:pt>
          <cx:pt idx="3926">21</cx:pt>
          <cx:pt idx="3927">21</cx:pt>
          <cx:pt idx="3928">18</cx:pt>
          <cx:pt idx="3929">20</cx:pt>
          <cx:pt idx="3930">18</cx:pt>
          <cx:pt idx="3931">18</cx:pt>
          <cx:pt idx="3932">17</cx:pt>
          <cx:pt idx="3933">17</cx:pt>
          <cx:pt idx="3934">17</cx:pt>
          <cx:pt idx="3935">17</cx:pt>
          <cx:pt idx="3936">17</cx:pt>
          <cx:pt idx="3937">17</cx:pt>
          <cx:pt idx="3938">17</cx:pt>
          <cx:pt idx="3939">17</cx:pt>
          <cx:pt idx="3940">17</cx:pt>
          <cx:pt idx="3941">16</cx:pt>
          <cx:pt idx="3942">16</cx:pt>
          <cx:pt idx="3943">16</cx:pt>
          <cx:pt idx="3944">16</cx:pt>
          <cx:pt idx="3945">16</cx:pt>
          <cx:pt idx="3946">16</cx:pt>
          <cx:pt idx="3947">16</cx:pt>
          <cx:pt idx="3948">16</cx:pt>
          <cx:pt idx="3949">16</cx:pt>
          <cx:pt idx="3950">16</cx:pt>
          <cx:pt idx="3951">16</cx:pt>
          <cx:pt idx="3952">16</cx:pt>
          <cx:pt idx="3953">16</cx:pt>
          <cx:pt idx="3954">16</cx:pt>
          <cx:pt idx="3955">16</cx:pt>
          <cx:pt idx="3956">16</cx:pt>
          <cx:pt idx="3957">16</cx:pt>
          <cx:pt idx="3958">16</cx:pt>
          <cx:pt idx="3959">16</cx:pt>
          <cx:pt idx="3960">16</cx:pt>
          <cx:pt idx="3961">16</cx:pt>
          <cx:pt idx="3962">16</cx:pt>
          <cx:pt idx="3963">16</cx:pt>
          <cx:pt idx="3964">16</cx:pt>
          <cx:pt idx="3965">20</cx:pt>
          <cx:pt idx="3966">21</cx:pt>
          <cx:pt idx="3967">21</cx:pt>
          <cx:pt idx="3968">16</cx:pt>
          <cx:pt idx="3969">16</cx:pt>
          <cx:pt idx="3970">16</cx:pt>
          <cx:pt idx="3971">21</cx:pt>
          <cx:pt idx="3972">21</cx:pt>
          <cx:pt idx="3973">20</cx:pt>
          <cx:pt idx="3974">21</cx:pt>
          <cx:pt idx="3975">18</cx:pt>
          <cx:pt idx="3976">17</cx:pt>
          <cx:pt idx="3977">16</cx:pt>
          <cx:pt idx="3978">16</cx:pt>
          <cx:pt idx="3979">16</cx:pt>
          <cx:pt idx="3980">16</cx:pt>
          <cx:pt idx="3981">16</cx:pt>
          <cx:pt idx="3982">16</cx:pt>
          <cx:pt idx="3983">18</cx:pt>
          <cx:pt idx="3984">18</cx:pt>
          <cx:pt idx="3985">21</cx:pt>
          <cx:pt idx="3986">16</cx:pt>
          <cx:pt idx="3987">18</cx:pt>
          <cx:pt idx="3988">18</cx:pt>
          <cx:pt idx="3989">16</cx:pt>
          <cx:pt idx="3990">16</cx:pt>
          <cx:pt idx="3991">16</cx:pt>
          <cx:pt idx="3992">16</cx:pt>
          <cx:pt idx="3993">16</cx:pt>
          <cx:pt idx="3994">16</cx:pt>
          <cx:pt idx="3995">16</cx:pt>
          <cx:pt idx="3996">16</cx:pt>
          <cx:pt idx="3997">16</cx:pt>
          <cx:pt idx="3998">16</cx:pt>
          <cx:pt idx="3999">16</cx:pt>
          <cx:pt idx="4000">16</cx:pt>
          <cx:pt idx="4001">16</cx:pt>
          <cx:pt idx="4002">16</cx:pt>
          <cx:pt idx="4003">16</cx:pt>
          <cx:pt idx="4004">16</cx:pt>
          <cx:pt idx="4005">16</cx:pt>
          <cx:pt idx="4006">16</cx:pt>
          <cx:pt idx="4007">16</cx:pt>
          <cx:pt idx="4008">16</cx:pt>
          <cx:pt idx="4009">16</cx:pt>
          <cx:pt idx="4010">16</cx:pt>
          <cx:pt idx="4011">16</cx:pt>
          <cx:pt idx="4012">16</cx:pt>
          <cx:pt idx="4013">16</cx:pt>
          <cx:pt idx="4014">16</cx:pt>
          <cx:pt idx="4015">16</cx:pt>
          <cx:pt idx="4016">16</cx:pt>
          <cx:pt idx="4017">16</cx:pt>
          <cx:pt idx="4018">16</cx:pt>
          <cx:pt idx="4019">16</cx:pt>
          <cx:pt idx="4020">16</cx:pt>
          <cx:pt idx="4021">16</cx:pt>
          <cx:pt idx="4022">16</cx:pt>
          <cx:pt idx="4023">16</cx:pt>
          <cx:pt idx="4024">16</cx:pt>
          <cx:pt idx="4025">16</cx:pt>
          <cx:pt idx="4026">16</cx:pt>
          <cx:pt idx="4027">16</cx:pt>
          <cx:pt idx="4028">16</cx:pt>
          <cx:pt idx="4029">16</cx:pt>
          <cx:pt idx="4030">16</cx:pt>
          <cx:pt idx="4031">16</cx:pt>
          <cx:pt idx="4032">16</cx:pt>
          <cx:pt idx="4033">16</cx:pt>
          <cx:pt idx="4034">16</cx:pt>
          <cx:pt idx="4035">16</cx:pt>
          <cx:pt idx="4036">16</cx:pt>
          <cx:pt idx="4037">16</cx:pt>
          <cx:pt idx="4038">16</cx:pt>
          <cx:pt idx="4039">16</cx:pt>
          <cx:pt idx="4040">16</cx:pt>
          <cx:pt idx="4041">15</cx:pt>
          <cx:pt idx="4042">15</cx:pt>
          <cx:pt idx="4043">15</cx:pt>
          <cx:pt idx="4044">15</cx:pt>
          <cx:pt idx="4045">15</cx:pt>
          <cx:pt idx="4046">15</cx:pt>
          <cx:pt idx="4047">15</cx:pt>
          <cx:pt idx="4048">15</cx:pt>
          <cx:pt idx="4049">15</cx:pt>
          <cx:pt idx="4050">15</cx:pt>
          <cx:pt idx="4051">15</cx:pt>
          <cx:pt idx="4052">15</cx:pt>
          <cx:pt idx="4053">15</cx:pt>
          <cx:pt idx="4054">15</cx:pt>
          <cx:pt idx="4055">15</cx:pt>
          <cx:pt idx="4056">16</cx:pt>
          <cx:pt idx="4057">16</cx:pt>
          <cx:pt idx="4058">16</cx:pt>
          <cx:pt idx="4059">16</cx:pt>
          <cx:pt idx="4060">15</cx:pt>
          <cx:pt idx="4061">15</cx:pt>
          <cx:pt idx="4062">15</cx:pt>
          <cx:pt idx="4063">15</cx:pt>
          <cx:pt idx="4064">15</cx:pt>
          <cx:pt idx="4065">15</cx:pt>
          <cx:pt idx="4066">13</cx:pt>
          <cx:pt idx="4067">11</cx:pt>
          <cx:pt idx="4068">15</cx:pt>
          <cx:pt idx="4069">15</cx:pt>
          <cx:pt idx="4070">16</cx:pt>
          <cx:pt idx="4071">16</cx:pt>
          <cx:pt idx="4072">15</cx:pt>
          <cx:pt idx="4073">15</cx:pt>
          <cx:pt idx="4074">8</cx:pt>
          <cx:pt idx="4075">8</cx:pt>
          <cx:pt idx="4076">8</cx:pt>
          <cx:pt idx="4077">12</cx:pt>
          <cx:pt idx="4078">16</cx:pt>
          <cx:pt idx="4079">16</cx:pt>
          <cx:pt idx="4080">16</cx:pt>
          <cx:pt idx="4081">16</cx:pt>
          <cx:pt idx="4082">15</cx:pt>
          <cx:pt idx="4083">15</cx:pt>
          <cx:pt idx="4084">9</cx:pt>
          <cx:pt idx="4085">15</cx:pt>
          <cx:pt idx="4086">15</cx:pt>
          <cx:pt idx="4087">16</cx:pt>
          <cx:pt idx="4088">16</cx:pt>
          <cx:pt idx="4089">16</cx:pt>
          <cx:pt idx="4090">15</cx:pt>
          <cx:pt idx="4091">6</cx:pt>
          <cx:pt idx="4092">3</cx:pt>
          <cx:pt idx="4093">3</cx:pt>
          <cx:pt idx="4094">20</cx:pt>
          <cx:pt idx="4095">20</cx:pt>
          <cx:pt idx="4096">20</cx:pt>
          <cx:pt idx="4097">20</cx:pt>
          <cx:pt idx="4098">20</cx:pt>
          <cx:pt idx="4099">20</cx:pt>
          <cx:pt idx="4100">20</cx:pt>
          <cx:pt idx="4101">19</cx:pt>
          <cx:pt idx="4102">19</cx:pt>
          <cx:pt idx="4103">19</cx:pt>
          <cx:pt idx="4104">19</cx:pt>
          <cx:pt idx="4105">19</cx:pt>
          <cx:pt idx="4106">19</cx:pt>
          <cx:pt idx="4107">18</cx:pt>
          <cx:pt idx="4108">18</cx:pt>
          <cx:pt idx="4109">18</cx:pt>
          <cx:pt idx="4110">16</cx:pt>
          <cx:pt idx="4111">18</cx:pt>
          <cx:pt idx="4112">18</cx:pt>
          <cx:pt idx="4113">18</cx:pt>
          <cx:pt idx="4114">18</cx:pt>
          <cx:pt idx="4115">18</cx:pt>
          <cx:pt idx="4116">18</cx:pt>
          <cx:pt idx="4117">21</cx:pt>
          <cx:pt idx="4118">18</cx:pt>
          <cx:pt idx="4119">21</cx:pt>
          <cx:pt idx="4120">18</cx:pt>
          <cx:pt idx="4121">21</cx:pt>
          <cx:pt idx="4122">18</cx:pt>
          <cx:pt idx="4123">21</cx:pt>
          <cx:pt idx="4124">21</cx:pt>
          <cx:pt idx="4125">18</cx:pt>
          <cx:pt idx="4126">18</cx:pt>
          <cx:pt idx="4127">18</cx:pt>
          <cx:pt idx="4128">18</cx:pt>
          <cx:pt idx="4129">21</cx:pt>
          <cx:pt idx="4130">20</cx:pt>
          <cx:pt idx="4131">17</cx:pt>
          <cx:pt idx="4132">17</cx:pt>
          <cx:pt idx="4133">17</cx:pt>
          <cx:pt idx="4134">17</cx:pt>
          <cx:pt idx="4135">17</cx:pt>
          <cx:pt idx="4136">17</cx:pt>
          <cx:pt idx="4137">17</cx:pt>
          <cx:pt idx="4138">17</cx:pt>
          <cx:pt idx="4139">17</cx:pt>
          <cx:pt idx="4140">16</cx:pt>
          <cx:pt idx="4141">17</cx:pt>
          <cx:pt idx="4142">16</cx:pt>
          <cx:pt idx="4143">16</cx:pt>
          <cx:pt idx="4144">16</cx:pt>
          <cx:pt idx="4145">16</cx:pt>
          <cx:pt idx="4146">16</cx:pt>
          <cx:pt idx="4147">16</cx:pt>
          <cx:pt idx="4148">16</cx:pt>
          <cx:pt idx="4149">16</cx:pt>
          <cx:pt idx="4150">16</cx:pt>
          <cx:pt idx="4151">16</cx:pt>
          <cx:pt idx="4152">16</cx:pt>
          <cx:pt idx="4153">16</cx:pt>
          <cx:pt idx="4154">16</cx:pt>
          <cx:pt idx="4155">16</cx:pt>
          <cx:pt idx="4156">16</cx:pt>
          <cx:pt idx="4157">16</cx:pt>
          <cx:pt idx="4158">16</cx:pt>
          <cx:pt idx="4159">16</cx:pt>
          <cx:pt idx="4160">16</cx:pt>
          <cx:pt idx="4161">16</cx:pt>
          <cx:pt idx="4162">16</cx:pt>
          <cx:pt idx="4163">16</cx:pt>
          <cx:pt idx="4164">16</cx:pt>
          <cx:pt idx="4165">16</cx:pt>
          <cx:pt idx="4166">16</cx:pt>
          <cx:pt idx="4167">16</cx:pt>
          <cx:pt idx="4168">16</cx:pt>
          <cx:pt idx="4169">16</cx:pt>
          <cx:pt idx="4170">18</cx:pt>
          <cx:pt idx="4171">16</cx:pt>
          <cx:pt idx="4172">17</cx:pt>
          <cx:pt idx="4173">19</cx:pt>
          <cx:pt idx="4174">20</cx:pt>
          <cx:pt idx="4175">20</cx:pt>
          <cx:pt idx="4176">16</cx:pt>
          <cx:pt idx="4177">16</cx:pt>
          <cx:pt idx="4178">16</cx:pt>
          <cx:pt idx="4179">16</cx:pt>
          <cx:pt idx="4180">16</cx:pt>
          <cx:pt idx="4181">16</cx:pt>
          <cx:pt idx="4182">18</cx:pt>
          <cx:pt idx="4183">21</cx:pt>
          <cx:pt idx="4184">18</cx:pt>
          <cx:pt idx="4185">17</cx:pt>
          <cx:pt idx="4186">16</cx:pt>
          <cx:pt idx="4187">16</cx:pt>
          <cx:pt idx="4188">16</cx:pt>
          <cx:pt idx="4189">16</cx:pt>
          <cx:pt idx="4190">16</cx:pt>
          <cx:pt idx="4191">16</cx:pt>
          <cx:pt idx="4192">17</cx:pt>
          <cx:pt idx="4193">16</cx:pt>
          <cx:pt idx="4194">16</cx:pt>
          <cx:pt idx="4195">16</cx:pt>
          <cx:pt idx="4196">16</cx:pt>
          <cx:pt idx="4197">16</cx:pt>
          <cx:pt idx="4198">16</cx:pt>
          <cx:pt idx="4199">16</cx:pt>
          <cx:pt idx="4200">16</cx:pt>
          <cx:pt idx="4201">16</cx:pt>
          <cx:pt idx="4202">16</cx:pt>
          <cx:pt idx="4203">16</cx:pt>
          <cx:pt idx="4204">16</cx:pt>
          <cx:pt idx="4205">16</cx:pt>
          <cx:pt idx="4206">16</cx:pt>
          <cx:pt idx="4207">16</cx:pt>
          <cx:pt idx="4208">16</cx:pt>
          <cx:pt idx="4209">16</cx:pt>
          <cx:pt idx="4210">16</cx:pt>
          <cx:pt idx="4211">16</cx:pt>
          <cx:pt idx="4212">16</cx:pt>
          <cx:pt idx="4213">16</cx:pt>
          <cx:pt idx="4214">16</cx:pt>
          <cx:pt idx="4215">16</cx:pt>
          <cx:pt idx="4216">16</cx:pt>
          <cx:pt idx="4217">16</cx:pt>
          <cx:pt idx="4218">16</cx:pt>
          <cx:pt idx="4219">16</cx:pt>
          <cx:pt idx="4220">16</cx:pt>
          <cx:pt idx="4221">16</cx:pt>
          <cx:pt idx="4222">16</cx:pt>
          <cx:pt idx="4223">16</cx:pt>
          <cx:pt idx="4224">16</cx:pt>
          <cx:pt idx="4225">16</cx:pt>
          <cx:pt idx="4226">16</cx:pt>
          <cx:pt idx="4227">16</cx:pt>
          <cx:pt idx="4228">16</cx:pt>
          <cx:pt idx="4229">16</cx:pt>
          <cx:pt idx="4230">16</cx:pt>
          <cx:pt idx="4231">16</cx:pt>
          <cx:pt idx="4232">16</cx:pt>
          <cx:pt idx="4233">16</cx:pt>
          <cx:pt idx="4234">16</cx:pt>
          <cx:pt idx="4235">16</cx:pt>
          <cx:pt idx="4236">16</cx:pt>
          <cx:pt idx="4237">16</cx:pt>
          <cx:pt idx="4238">16</cx:pt>
          <cx:pt idx="4239">16</cx:pt>
          <cx:pt idx="4240">16</cx:pt>
          <cx:pt idx="4241">16</cx:pt>
          <cx:pt idx="4242">16</cx:pt>
          <cx:pt idx="4243">15</cx:pt>
          <cx:pt idx="4244">16</cx:pt>
          <cx:pt idx="4245">15</cx:pt>
          <cx:pt idx="4246">23</cx:pt>
          <cx:pt idx="4247">15</cx:pt>
          <cx:pt idx="4248">15</cx:pt>
          <cx:pt idx="4249">15</cx:pt>
          <cx:pt idx="4250">15</cx:pt>
          <cx:pt idx="4251">15</cx:pt>
          <cx:pt idx="4252">15</cx:pt>
          <cx:pt idx="4253">15</cx:pt>
          <cx:pt idx="4254">15</cx:pt>
          <cx:pt idx="4255">15</cx:pt>
          <cx:pt idx="4256">15</cx:pt>
          <cx:pt idx="4257">15</cx:pt>
          <cx:pt idx="4258">15</cx:pt>
          <cx:pt idx="4259">15</cx:pt>
          <cx:pt idx="4260">16</cx:pt>
          <cx:pt idx="4261">16</cx:pt>
          <cx:pt idx="4262">16</cx:pt>
          <cx:pt idx="4263">16</cx:pt>
          <cx:pt idx="4264">15</cx:pt>
          <cx:pt idx="4265">15</cx:pt>
          <cx:pt idx="4266">15</cx:pt>
          <cx:pt idx="4267">15</cx:pt>
          <cx:pt idx="4268">15</cx:pt>
          <cx:pt idx="4269">15</cx:pt>
          <cx:pt idx="4270">15</cx:pt>
          <cx:pt idx="4271">15</cx:pt>
          <cx:pt idx="4272">15</cx:pt>
          <cx:pt idx="4273">15</cx:pt>
          <cx:pt idx="4274">15</cx:pt>
          <cx:pt idx="4275">15</cx:pt>
          <cx:pt idx="4276">15</cx:pt>
          <cx:pt idx="4277">15</cx:pt>
          <cx:pt idx="4278">15</cx:pt>
          <cx:pt idx="4279">15</cx:pt>
          <cx:pt idx="4280">15</cx:pt>
          <cx:pt idx="4281">15</cx:pt>
          <cx:pt idx="4282">16</cx:pt>
          <cx:pt idx="4283">16</cx:pt>
          <cx:pt idx="4284">16</cx:pt>
          <cx:pt idx="4285">16</cx:pt>
          <cx:pt idx="4286">16</cx:pt>
          <cx:pt idx="4287">15</cx:pt>
          <cx:pt idx="4288">15</cx:pt>
          <cx:pt idx="4289">15</cx:pt>
          <cx:pt idx="4290">15</cx:pt>
          <cx:pt idx="4291">15</cx:pt>
          <cx:pt idx="4292">15</cx:pt>
          <cx:pt idx="4293">16</cx:pt>
          <cx:pt idx="4294">16</cx:pt>
          <cx:pt idx="4295">21</cx:pt>
          <cx:pt idx="4296">16</cx:pt>
          <cx:pt idx="4297">16</cx:pt>
          <cx:pt idx="4298">16</cx:pt>
          <cx:pt idx="4299">15</cx:pt>
          <cx:pt idx="4300">12</cx:pt>
          <cx:pt idx="4301">9</cx:pt>
          <cx:pt idx="4302">16</cx:pt>
          <cx:pt idx="4303">15</cx:pt>
          <cx:pt idx="4304">16</cx:pt>
          <cx:pt idx="4305">14</cx:pt>
          <cx:pt idx="4306">12</cx:pt>
          <cx:pt idx="4307">16</cx:pt>
          <cx:pt idx="4308">16</cx:pt>
          <cx:pt idx="4309">15</cx:pt>
          <cx:pt idx="4310">15</cx:pt>
          <cx:pt idx="4311">15</cx:pt>
          <cx:pt idx="4312">5</cx:pt>
          <cx:pt idx="4313">4</cx:pt>
          <cx:pt idx="4314">1</cx:pt>
          <cx:pt idx="4315">2</cx:pt>
          <cx:pt idx="4316">20</cx:pt>
          <cx:pt idx="4317">20</cx:pt>
          <cx:pt idx="4318">20</cx:pt>
          <cx:pt idx="4319">20</cx:pt>
          <cx:pt idx="4320">20</cx:pt>
          <cx:pt idx="4321">20</cx:pt>
          <cx:pt idx="4322">17</cx:pt>
          <cx:pt idx="4323">20</cx:pt>
          <cx:pt idx="4324">20</cx:pt>
          <cx:pt idx="4325">19</cx:pt>
          <cx:pt idx="4326">19</cx:pt>
          <cx:pt idx="4327">19</cx:pt>
          <cx:pt idx="4328">19</cx:pt>
          <cx:pt idx="4329">16</cx:pt>
          <cx:pt idx="4330">19</cx:pt>
          <cx:pt idx="4331">19</cx:pt>
          <cx:pt idx="4332">16</cx:pt>
          <cx:pt idx="4333">19</cx:pt>
          <cx:pt idx="4334">18</cx:pt>
          <cx:pt idx="4335">18</cx:pt>
          <cx:pt idx="4336">18</cx:pt>
          <cx:pt idx="4337">18</cx:pt>
          <cx:pt idx="4338">18</cx:pt>
          <cx:pt idx="4339">18</cx:pt>
          <cx:pt idx="4340">18</cx:pt>
          <cx:pt idx="4341">21</cx:pt>
          <cx:pt idx="4342">18</cx:pt>
          <cx:pt idx="4343">18</cx:pt>
          <cx:pt idx="4344">21</cx:pt>
          <cx:pt idx="4345">18</cx:pt>
          <cx:pt idx="4346">18</cx:pt>
          <cx:pt idx="4347">17</cx:pt>
          <cx:pt idx="4348">18</cx:pt>
          <cx:pt idx="4349">18</cx:pt>
          <cx:pt idx="4350">18</cx:pt>
          <cx:pt idx="4351">17</cx:pt>
          <cx:pt idx="4352">17</cx:pt>
          <cx:pt idx="4353">17</cx:pt>
          <cx:pt idx="4354">17</cx:pt>
          <cx:pt idx="4355">17</cx:pt>
          <cx:pt idx="4356">17</cx:pt>
          <cx:pt idx="4357">17</cx:pt>
          <cx:pt idx="4358">17</cx:pt>
          <cx:pt idx="4359">16</cx:pt>
          <cx:pt idx="4360">16</cx:pt>
          <cx:pt idx="4361">16</cx:pt>
          <cx:pt idx="4362">16</cx:pt>
          <cx:pt idx="4363">16</cx:pt>
          <cx:pt idx="4364">16</cx:pt>
          <cx:pt idx="4365">16</cx:pt>
          <cx:pt idx="4366">16</cx:pt>
          <cx:pt idx="4367">16</cx:pt>
          <cx:pt idx="4368">16</cx:pt>
          <cx:pt idx="4369">16</cx:pt>
          <cx:pt idx="4370">16</cx:pt>
          <cx:pt idx="4371">16</cx:pt>
          <cx:pt idx="4372">16</cx:pt>
          <cx:pt idx="4373">16</cx:pt>
          <cx:pt idx="4374">16</cx:pt>
          <cx:pt idx="4375">16</cx:pt>
          <cx:pt idx="4376">16</cx:pt>
          <cx:pt idx="4377">16</cx:pt>
          <cx:pt idx="4378">16</cx:pt>
          <cx:pt idx="4379">16</cx:pt>
          <cx:pt idx="4380">16</cx:pt>
          <cx:pt idx="4381">16</cx:pt>
          <cx:pt idx="4382">16</cx:pt>
          <cx:pt idx="4383">16</cx:pt>
          <cx:pt idx="4384">21</cx:pt>
          <cx:pt idx="4385">19</cx:pt>
          <cx:pt idx="4386">20</cx:pt>
          <cx:pt idx="4387">18</cx:pt>
          <cx:pt idx="4388">18</cx:pt>
          <cx:pt idx="4389">18</cx:pt>
          <cx:pt idx="4390">16</cx:pt>
          <cx:pt idx="4391">18</cx:pt>
          <cx:pt idx="4392">20</cx:pt>
          <cx:pt idx="4393">20</cx:pt>
          <cx:pt idx="4394">19</cx:pt>
          <cx:pt idx="4395">19</cx:pt>
          <cx:pt idx="4396">19</cx:pt>
          <cx:pt idx="4397">19</cx:pt>
          <cx:pt idx="4398">18</cx:pt>
          <cx:pt idx="4399">17</cx:pt>
          <cx:pt idx="4400">17</cx:pt>
          <cx:pt idx="4401">16</cx:pt>
          <cx:pt idx="4402">16</cx:pt>
          <cx:pt idx="4403">16</cx:pt>
          <cx:pt idx="4404">16</cx:pt>
          <cx:pt idx="4405">16</cx:pt>
          <cx:pt idx="4406">16</cx:pt>
          <cx:pt idx="4407">19</cx:pt>
          <cx:pt idx="4408">20</cx:pt>
          <cx:pt idx="4409">20</cx:pt>
          <cx:pt idx="4410">19</cx:pt>
          <cx:pt idx="4411">19</cx:pt>
          <cx:pt idx="4412">16</cx:pt>
          <cx:pt idx="4413">16</cx:pt>
          <cx:pt idx="4414">16</cx:pt>
          <cx:pt idx="4415">17</cx:pt>
          <cx:pt idx="4416">20</cx:pt>
          <cx:pt idx="4417">21</cx:pt>
          <cx:pt idx="4418">16</cx:pt>
          <cx:pt idx="4419">16</cx:pt>
          <cx:pt idx="4420">16</cx:pt>
          <cx:pt idx="4421">16</cx:pt>
          <cx:pt idx="4422">16</cx:pt>
          <cx:pt idx="4423">16</cx:pt>
          <cx:pt idx="4424">16</cx:pt>
          <cx:pt idx="4425">16</cx:pt>
          <cx:pt idx="4426">16</cx:pt>
          <cx:pt idx="4427">16</cx:pt>
          <cx:pt idx="4428">17</cx:pt>
          <cx:pt idx="4429">16</cx:pt>
          <cx:pt idx="4430">16</cx:pt>
          <cx:pt idx="4431">16</cx:pt>
          <cx:pt idx="4432">16</cx:pt>
          <cx:pt idx="4433">16</cx:pt>
          <cx:pt idx="4434">16</cx:pt>
          <cx:pt idx="4435">16</cx:pt>
          <cx:pt idx="4436">16</cx:pt>
          <cx:pt idx="4437">16</cx:pt>
          <cx:pt idx="4438">16</cx:pt>
          <cx:pt idx="4439">16</cx:pt>
          <cx:pt idx="4440">16</cx:pt>
          <cx:pt idx="4441">16</cx:pt>
          <cx:pt idx="4442">16</cx:pt>
          <cx:pt idx="4443">16</cx:pt>
          <cx:pt idx="4444">16</cx:pt>
          <cx:pt idx="4445">16</cx:pt>
          <cx:pt idx="4446">16</cx:pt>
          <cx:pt idx="4447">16</cx:pt>
          <cx:pt idx="4448">16</cx:pt>
          <cx:pt idx="4449">16</cx:pt>
          <cx:pt idx="4450">16</cx:pt>
          <cx:pt idx="4451">16</cx:pt>
          <cx:pt idx="4452">16</cx:pt>
          <cx:pt idx="4453">16</cx:pt>
          <cx:pt idx="4454">16</cx:pt>
          <cx:pt idx="4455">16</cx:pt>
          <cx:pt idx="4456">16</cx:pt>
          <cx:pt idx="4457">16</cx:pt>
          <cx:pt idx="4458">16</cx:pt>
          <cx:pt idx="4459">15</cx:pt>
          <cx:pt idx="4460">15</cx:pt>
          <cx:pt idx="4461">15</cx:pt>
          <cx:pt idx="4462">15</cx:pt>
          <cx:pt idx="4463">15</cx:pt>
          <cx:pt idx="4464">15</cx:pt>
          <cx:pt idx="4465">15</cx:pt>
          <cx:pt idx="4466">15</cx:pt>
          <cx:pt idx="4467">15</cx:pt>
          <cx:pt idx="4468">15</cx:pt>
          <cx:pt idx="4469">16</cx:pt>
          <cx:pt idx="4470">16</cx:pt>
          <cx:pt idx="4471">16</cx:pt>
          <cx:pt idx="4472">16</cx:pt>
          <cx:pt idx="4473">15</cx:pt>
          <cx:pt idx="4474">16</cx:pt>
          <cx:pt idx="4475">15</cx:pt>
          <cx:pt idx="4476">15</cx:pt>
          <cx:pt idx="4477">15</cx:pt>
          <cx:pt idx="4478">15</cx:pt>
          <cx:pt idx="4479">15</cx:pt>
          <cx:pt idx="4480">15</cx:pt>
          <cx:pt idx="4481">15</cx:pt>
          <cx:pt idx="4482">15</cx:pt>
          <cx:pt idx="4483">15</cx:pt>
          <cx:pt idx="4484">15</cx:pt>
          <cx:pt idx="4485">15</cx:pt>
          <cx:pt idx="4486">15</cx:pt>
          <cx:pt idx="4487">15</cx:pt>
          <cx:pt idx="4488">15</cx:pt>
          <cx:pt idx="4489">15</cx:pt>
          <cx:pt idx="4490">15</cx:pt>
          <cx:pt idx="4491">14</cx:pt>
          <cx:pt idx="4492">14</cx:pt>
          <cx:pt idx="4493">13</cx:pt>
          <cx:pt idx="4494">11</cx:pt>
          <cx:pt idx="4495">16</cx:pt>
          <cx:pt idx="4496">16</cx:pt>
          <cx:pt idx="4497">16</cx:pt>
          <cx:pt idx="4498">16</cx:pt>
          <cx:pt idx="4499">15</cx:pt>
          <cx:pt idx="4500">15</cx:pt>
          <cx:pt idx="4501">15</cx:pt>
          <cx:pt idx="4502">10</cx:pt>
          <cx:pt idx="4503">16</cx:pt>
          <cx:pt idx="4504">16</cx:pt>
          <cx:pt idx="4505">15</cx:pt>
          <cx:pt idx="4506">15</cx:pt>
          <cx:pt idx="4507">8</cx:pt>
          <cx:pt idx="4508">8</cx:pt>
          <cx:pt idx="4509">16</cx:pt>
          <cx:pt idx="4510">16</cx:pt>
          <cx:pt idx="4511">15</cx:pt>
          <cx:pt idx="4512">15</cx:pt>
          <cx:pt idx="4513">15</cx:pt>
          <cx:pt idx="4514">15</cx:pt>
          <cx:pt idx="4515">16</cx:pt>
          <cx:pt idx="4516">4</cx:pt>
          <cx:pt idx="4517">2</cx:pt>
          <cx:pt idx="4518">20</cx:pt>
          <cx:pt idx="4519">20</cx:pt>
          <cx:pt idx="4520">20</cx:pt>
          <cx:pt idx="4521">20</cx:pt>
          <cx:pt idx="4522">20</cx:pt>
          <cx:pt idx="4523">20</cx:pt>
          <cx:pt idx="4524">20</cx:pt>
          <cx:pt idx="4525">20</cx:pt>
          <cx:pt idx="4526">20</cx:pt>
          <cx:pt idx="4527">20</cx:pt>
          <cx:pt idx="4528">19</cx:pt>
          <cx:pt idx="4529">19</cx:pt>
          <cx:pt idx="4530">19</cx:pt>
          <cx:pt idx="4531">19</cx:pt>
          <cx:pt idx="4532">19</cx:pt>
          <cx:pt idx="4533">19</cx:pt>
          <cx:pt idx="4534">21</cx:pt>
          <cx:pt idx="4535">23</cx:pt>
          <cx:pt idx="4536">21</cx:pt>
          <cx:pt idx="4537">18</cx:pt>
          <cx:pt idx="4538">18</cx:pt>
          <cx:pt idx="4539">18</cx:pt>
          <cx:pt idx="4540">21</cx:pt>
          <cx:pt idx="4541">21</cx:pt>
          <cx:pt idx="4542">18</cx:pt>
          <cx:pt idx="4543">18</cx:pt>
          <cx:pt idx="4544">20</cx:pt>
          <cx:pt idx="4545">18</cx:pt>
          <cx:pt idx="4546">18</cx:pt>
          <cx:pt idx="4547">17</cx:pt>
          <cx:pt idx="4548">17</cx:pt>
          <cx:pt idx="4549">17</cx:pt>
          <cx:pt idx="4550">17</cx:pt>
          <cx:pt idx="4551">17</cx:pt>
          <cx:pt idx="4552">19</cx:pt>
          <cx:pt idx="4553">17</cx:pt>
          <cx:pt idx="4554">16</cx:pt>
          <cx:pt idx="4555">16</cx:pt>
          <cx:pt idx="4556">16</cx:pt>
          <cx:pt idx="4557">16</cx:pt>
          <cx:pt idx="4558">16</cx:pt>
          <cx:pt idx="4559">16</cx:pt>
          <cx:pt idx="4560">16</cx:pt>
          <cx:pt idx="4561">16</cx:pt>
          <cx:pt idx="4562">16</cx:pt>
          <cx:pt idx="4563">16</cx:pt>
          <cx:pt idx="4564">16</cx:pt>
          <cx:pt idx="4565">16</cx:pt>
          <cx:pt idx="4566">16</cx:pt>
          <cx:pt idx="4567">16</cx:pt>
          <cx:pt idx="4568">16</cx:pt>
          <cx:pt idx="4569">16</cx:pt>
          <cx:pt idx="4570">16</cx:pt>
          <cx:pt idx="4571">16</cx:pt>
          <cx:pt idx="4572">16</cx:pt>
          <cx:pt idx="4573">16</cx:pt>
          <cx:pt idx="4574">16</cx:pt>
          <cx:pt idx="4575">16</cx:pt>
          <cx:pt idx="4576">16</cx:pt>
          <cx:pt idx="4577">16</cx:pt>
          <cx:pt idx="4578">20</cx:pt>
          <cx:pt idx="4579">20</cx:pt>
          <cx:pt idx="4580">21</cx:pt>
          <cx:pt idx="4581">18</cx:pt>
          <cx:pt idx="4582">16</cx:pt>
          <cx:pt idx="4583">16</cx:pt>
          <cx:pt idx="4584">16</cx:pt>
          <cx:pt idx="4585">16</cx:pt>
          <cx:pt idx="4586">17</cx:pt>
          <cx:pt idx="4587">16</cx:pt>
          <cx:pt idx="4588">16</cx:pt>
          <cx:pt idx="4589">20</cx:pt>
          <cx:pt idx="4590">19</cx:pt>
          <cx:pt idx="4591">20</cx:pt>
          <cx:pt idx="4592">20</cx:pt>
          <cx:pt idx="4593">19</cx:pt>
          <cx:pt idx="4594">19</cx:pt>
          <cx:pt idx="4595">19</cx:pt>
          <cx:pt idx="4596">18</cx:pt>
          <cx:pt idx="4597">20</cx:pt>
          <cx:pt idx="4598">16</cx:pt>
          <cx:pt idx="4599">16</cx:pt>
          <cx:pt idx="4600">16</cx:pt>
          <cx:pt idx="4601">16</cx:pt>
          <cx:pt idx="4602">18</cx:pt>
          <cx:pt idx="4603">17</cx:pt>
          <cx:pt idx="4604">20</cx:pt>
          <cx:pt idx="4605">20</cx:pt>
          <cx:pt idx="4606">17</cx:pt>
          <cx:pt idx="4607">19</cx:pt>
          <cx:pt idx="4608">16</cx:pt>
          <cx:pt idx="4609">16</cx:pt>
          <cx:pt idx="4610">16</cx:pt>
          <cx:pt idx="4611">16</cx:pt>
          <cx:pt idx="4612">16</cx:pt>
          <cx:pt idx="4613">16</cx:pt>
          <cx:pt idx="4614">16</cx:pt>
          <cx:pt idx="4615">16</cx:pt>
          <cx:pt idx="4616">16</cx:pt>
          <cx:pt idx="4617">16</cx:pt>
          <cx:pt idx="4618">16</cx:pt>
          <cx:pt idx="4619">16</cx:pt>
          <cx:pt idx="4620">16</cx:pt>
          <cx:pt idx="4621">16</cx:pt>
          <cx:pt idx="4622">16</cx:pt>
          <cx:pt idx="4623">16</cx:pt>
          <cx:pt idx="4624">16</cx:pt>
          <cx:pt idx="4625">16</cx:pt>
          <cx:pt idx="4626">16</cx:pt>
          <cx:pt idx="4627">16</cx:pt>
          <cx:pt idx="4628">16</cx:pt>
          <cx:pt idx="4629">16</cx:pt>
          <cx:pt idx="4630">16</cx:pt>
          <cx:pt idx="4631">16</cx:pt>
          <cx:pt idx="4632">16</cx:pt>
          <cx:pt idx="4633">16</cx:pt>
          <cx:pt idx="4634">16</cx:pt>
          <cx:pt idx="4635">16</cx:pt>
          <cx:pt idx="4636">16</cx:pt>
          <cx:pt idx="4637">16</cx:pt>
          <cx:pt idx="4638">16</cx:pt>
          <cx:pt idx="4639">16</cx:pt>
          <cx:pt idx="4640">16</cx:pt>
          <cx:pt idx="4641">16</cx:pt>
          <cx:pt idx="4642">16</cx:pt>
          <cx:pt idx="4643">16</cx:pt>
          <cx:pt idx="4644">16</cx:pt>
          <cx:pt idx="4645">16</cx:pt>
          <cx:pt idx="4646">16</cx:pt>
          <cx:pt idx="4647">16</cx:pt>
          <cx:pt idx="4648">16</cx:pt>
          <cx:pt idx="4649">16</cx:pt>
          <cx:pt idx="4650">15</cx:pt>
          <cx:pt idx="4651">15</cx:pt>
          <cx:pt idx="4652">15</cx:pt>
          <cx:pt idx="4653">15</cx:pt>
          <cx:pt idx="4654">15</cx:pt>
          <cx:pt idx="4655">15</cx:pt>
          <cx:pt idx="4656">15</cx:pt>
          <cx:pt idx="4657">15</cx:pt>
          <cx:pt idx="4658">15</cx:pt>
          <cx:pt idx="4659">15</cx:pt>
          <cx:pt idx="4660">15</cx:pt>
          <cx:pt idx="4661">15</cx:pt>
          <cx:pt idx="4662">15</cx:pt>
          <cx:pt idx="4663">16</cx:pt>
          <cx:pt idx="4664">16</cx:pt>
          <cx:pt idx="4665">16</cx:pt>
          <cx:pt idx="4666">15</cx:pt>
          <cx:pt idx="4667">15</cx:pt>
          <cx:pt idx="4668">15</cx:pt>
          <cx:pt idx="4669">15</cx:pt>
          <cx:pt idx="4670">15</cx:pt>
          <cx:pt idx="4671">15</cx:pt>
          <cx:pt idx="4672">15</cx:pt>
          <cx:pt idx="4673">15</cx:pt>
          <cx:pt idx="4674">15</cx:pt>
          <cx:pt idx="4675">15</cx:pt>
          <cx:pt idx="4676">15</cx:pt>
          <cx:pt idx="4677">15</cx:pt>
          <cx:pt idx="4678">15</cx:pt>
          <cx:pt idx="4679">14</cx:pt>
          <cx:pt idx="4680">14</cx:pt>
          <cx:pt idx="4681">14</cx:pt>
          <cx:pt idx="4682">14</cx:pt>
          <cx:pt idx="4683">13</cx:pt>
          <cx:pt idx="4684">16</cx:pt>
          <cx:pt idx="4685">12</cx:pt>
          <cx:pt idx="4686">11</cx:pt>
          <cx:pt idx="4687">11</cx:pt>
          <cx:pt idx="4688">11</cx:pt>
          <cx:pt idx="4689">14</cx:pt>
          <cx:pt idx="4690">16</cx:pt>
          <cx:pt idx="4691">16</cx:pt>
          <cx:pt idx="4692">16</cx:pt>
          <cx:pt idx="4693">16</cx:pt>
          <cx:pt idx="4694">15</cx:pt>
          <cx:pt idx="4695">10</cx:pt>
          <cx:pt idx="4696">10</cx:pt>
          <cx:pt idx="4697">16</cx:pt>
          <cx:pt idx="4698">16</cx:pt>
          <cx:pt idx="4699">8</cx:pt>
          <cx:pt idx="4700">8</cx:pt>
          <cx:pt idx="4701">8</cx:pt>
          <cx:pt idx="4702">8</cx:pt>
          <cx:pt idx="4703">7</cx:pt>
          <cx:pt idx="4704">7</cx:pt>
          <cx:pt idx="4705">15</cx:pt>
          <cx:pt idx="4706">15</cx:pt>
          <cx:pt idx="4707">15</cx:pt>
          <cx:pt idx="4708">15</cx:pt>
          <cx:pt idx="4709">15</cx:pt>
          <cx:pt idx="4710">16</cx:pt>
          <cx:pt idx="4711">16</cx:pt>
          <cx:pt idx="4712">16</cx:pt>
          <cx:pt idx="4713">16</cx:pt>
          <cx:pt idx="4714">16</cx:pt>
          <cx:pt idx="4715">16</cx:pt>
          <cx:pt idx="4716">16</cx:pt>
          <cx:pt idx="4717">15</cx:pt>
          <cx:pt idx="4718">16</cx:pt>
          <cx:pt idx="4719">15</cx:pt>
          <cx:pt idx="4720">5</cx:pt>
          <cx:pt idx="4721">5</cx:pt>
          <cx:pt idx="4722">5</cx:pt>
          <cx:pt idx="4723">5</cx:pt>
          <cx:pt idx="4724">3</cx:pt>
          <cx:pt idx="4725">2</cx:pt>
          <cx:pt idx="4726">4</cx:pt>
          <cx:pt idx="4727">4</cx:pt>
          <cx:pt idx="4728">20</cx:pt>
          <cx:pt idx="4729">20</cx:pt>
          <cx:pt idx="4730">20</cx:pt>
          <cx:pt idx="4731">20</cx:pt>
          <cx:pt idx="4732">20</cx:pt>
          <cx:pt idx="4733">20</cx:pt>
          <cx:pt idx="4734">20</cx:pt>
          <cx:pt idx="4735">20</cx:pt>
          <cx:pt idx="4736">20</cx:pt>
          <cx:pt idx="4737">20</cx:pt>
          <cx:pt idx="4738">19</cx:pt>
          <cx:pt idx="4739">19</cx:pt>
          <cx:pt idx="4740">19</cx:pt>
          <cx:pt idx="4741">19</cx:pt>
          <cx:pt idx="4742">19</cx:pt>
          <cx:pt idx="4743">19</cx:pt>
          <cx:pt idx="4744">19</cx:pt>
          <cx:pt idx="4745">19</cx:pt>
          <cx:pt idx="4746">19</cx:pt>
          <cx:pt idx="4747">19</cx:pt>
          <cx:pt idx="4748">19</cx:pt>
          <cx:pt idx="4749">19</cx:pt>
          <cx:pt idx="4750">19</cx:pt>
          <cx:pt idx="4751">19</cx:pt>
          <cx:pt idx="4752">18</cx:pt>
          <cx:pt idx="4753">18</cx:pt>
          <cx:pt idx="4754">18</cx:pt>
          <cx:pt idx="4755">18</cx:pt>
          <cx:pt idx="4756">18</cx:pt>
          <cx:pt idx="4757">18</cx:pt>
          <cx:pt idx="4758">18</cx:pt>
          <cx:pt idx="4759">18</cx:pt>
          <cx:pt idx="4760">18</cx:pt>
          <cx:pt idx="4761">18</cx:pt>
          <cx:pt idx="4762">21</cx:pt>
          <cx:pt idx="4763">21</cx:pt>
          <cx:pt idx="4764">21</cx:pt>
          <cx:pt idx="4765">21</cx:pt>
          <cx:pt idx="4766">18</cx:pt>
          <cx:pt idx="4767">18</cx:pt>
          <cx:pt idx="4768">21</cx:pt>
          <cx:pt idx="4769">21</cx:pt>
          <cx:pt idx="4770">18</cx:pt>
          <cx:pt idx="4771">18</cx:pt>
          <cx:pt idx="4772">18</cx:pt>
          <cx:pt idx="4773">18</cx:pt>
          <cx:pt idx="4774">20</cx:pt>
          <cx:pt idx="4775">18</cx:pt>
          <cx:pt idx="4776">17</cx:pt>
          <cx:pt idx="4777">17</cx:pt>
          <cx:pt idx="4778">17</cx:pt>
          <cx:pt idx="4779">17</cx:pt>
          <cx:pt idx="4780">17</cx:pt>
          <cx:pt idx="4781">17</cx:pt>
          <cx:pt idx="4782">17</cx:pt>
          <cx:pt idx="4783">19</cx:pt>
          <cx:pt idx="4784">16</cx:pt>
          <cx:pt idx="4785">16</cx:pt>
          <cx:pt idx="4786">16</cx:pt>
          <cx:pt idx="4787">16</cx:pt>
          <cx:pt idx="4788">16</cx:pt>
          <cx:pt idx="4789">16</cx:pt>
          <cx:pt idx="4790">16</cx:pt>
          <cx:pt idx="4791">16</cx:pt>
          <cx:pt idx="4792">16</cx:pt>
          <cx:pt idx="4793">16</cx:pt>
          <cx:pt idx="4794">16</cx:pt>
          <cx:pt idx="4795">16</cx:pt>
          <cx:pt idx="4796">16</cx:pt>
          <cx:pt idx="4797">16</cx:pt>
          <cx:pt idx="4798">16</cx:pt>
          <cx:pt idx="4799">16</cx:pt>
          <cx:pt idx="4800">16</cx:pt>
          <cx:pt idx="4801">16</cx:pt>
          <cx:pt idx="4802">16</cx:pt>
          <cx:pt idx="4803">16</cx:pt>
          <cx:pt idx="4804">16</cx:pt>
          <cx:pt idx="4805">16</cx:pt>
          <cx:pt idx="4806">16</cx:pt>
          <cx:pt idx="4807">16</cx:pt>
          <cx:pt idx="4808">16</cx:pt>
          <cx:pt idx="4809">16</cx:pt>
          <cx:pt idx="4810">16</cx:pt>
          <cx:pt idx="4811">16</cx:pt>
          <cx:pt idx="4812">16</cx:pt>
          <cx:pt idx="4813">16</cx:pt>
          <cx:pt idx="4814">16</cx:pt>
          <cx:pt idx="4815">16</cx:pt>
          <cx:pt idx="4816">16</cx:pt>
          <cx:pt idx="4817">16</cx:pt>
          <cx:pt idx="4818">16</cx:pt>
          <cx:pt idx="4819">16</cx:pt>
          <cx:pt idx="4820">17</cx:pt>
          <cx:pt idx="4821">16</cx:pt>
          <cx:pt idx="4822">17</cx:pt>
          <cx:pt idx="4823">17</cx:pt>
          <cx:pt idx="4824">20</cx:pt>
          <cx:pt idx="4825">19</cx:pt>
          <cx:pt idx="4826">19</cx:pt>
          <cx:pt idx="4827">18</cx:pt>
          <cx:pt idx="4828">18</cx:pt>
          <cx:pt idx="4829">16</cx:pt>
          <cx:pt idx="4830">16</cx:pt>
          <cx:pt idx="4831">20</cx:pt>
          <cx:pt idx="4832">20</cx:pt>
          <cx:pt idx="4833">18</cx:pt>
          <cx:pt idx="4834">18</cx:pt>
          <cx:pt idx="4835">18</cx:pt>
          <cx:pt idx="4836">20</cx:pt>
          <cx:pt idx="4837">20</cx:pt>
          <cx:pt idx="4838">16</cx:pt>
          <cx:pt idx="4839">17</cx:pt>
          <cx:pt idx="4840">20</cx:pt>
          <cx:pt idx="4841">16</cx:pt>
          <cx:pt idx="4842">16</cx:pt>
          <cx:pt idx="4843">16</cx:pt>
          <cx:pt idx="4844">16</cx:pt>
          <cx:pt idx="4845">16</cx:pt>
          <cx:pt idx="4846">16</cx:pt>
          <cx:pt idx="4847">16</cx:pt>
          <cx:pt idx="4848">16</cx:pt>
          <cx:pt idx="4849">16</cx:pt>
          <cx:pt idx="4850">16</cx:pt>
          <cx:pt idx="4851">16</cx:pt>
          <cx:pt idx="4852">16</cx:pt>
          <cx:pt idx="4853">16</cx:pt>
          <cx:pt idx="4854">16</cx:pt>
          <cx:pt idx="4855">16</cx:pt>
          <cx:pt idx="4856">16</cx:pt>
          <cx:pt idx="4857">16</cx:pt>
          <cx:pt idx="4858">16</cx:pt>
          <cx:pt idx="4859">16</cx:pt>
          <cx:pt idx="4860">16</cx:pt>
          <cx:pt idx="4861">16</cx:pt>
          <cx:pt idx="4862">16</cx:pt>
          <cx:pt idx="4863">16</cx:pt>
          <cx:pt idx="4864">16</cx:pt>
          <cx:pt idx="4865">16</cx:pt>
          <cx:pt idx="4866">16</cx:pt>
          <cx:pt idx="4867">16</cx:pt>
          <cx:pt idx="4868">16</cx:pt>
          <cx:pt idx="4869">16</cx:pt>
          <cx:pt idx="4870">16</cx:pt>
          <cx:pt idx="4871">16</cx:pt>
          <cx:pt idx="4872">16</cx:pt>
          <cx:pt idx="4873">16</cx:pt>
          <cx:pt idx="4874">16</cx:pt>
          <cx:pt idx="4875">16</cx:pt>
          <cx:pt idx="4876">16</cx:pt>
          <cx:pt idx="4877">16</cx:pt>
          <cx:pt idx="4878">16</cx:pt>
          <cx:pt idx="4879">16</cx:pt>
          <cx:pt idx="4880">16</cx:pt>
          <cx:pt idx="4881">16</cx:pt>
          <cx:pt idx="4882">16</cx:pt>
          <cx:pt idx="4883">16</cx:pt>
          <cx:pt idx="4884">16</cx:pt>
          <cx:pt idx="4885">16</cx:pt>
          <cx:pt idx="4886">16</cx:pt>
          <cx:pt idx="4887">16</cx:pt>
          <cx:pt idx="4888">16</cx:pt>
          <cx:pt idx="4889">16</cx:pt>
          <cx:pt idx="4890">16</cx:pt>
          <cx:pt idx="4891">16</cx:pt>
          <cx:pt idx="4892">16</cx:pt>
          <cx:pt idx="4893">16</cx:pt>
          <cx:pt idx="4894">16</cx:pt>
          <cx:pt idx="4895">16</cx:pt>
          <cx:pt idx="4896">16</cx:pt>
          <cx:pt idx="4897">16</cx:pt>
          <cx:pt idx="4898">16</cx:pt>
          <cx:pt idx="4899">16</cx:pt>
          <cx:pt idx="4900">16</cx:pt>
          <cx:pt idx="4901">16</cx:pt>
          <cx:pt idx="4902">16</cx:pt>
          <cx:pt idx="4903">16</cx:pt>
          <cx:pt idx="4904">16</cx:pt>
          <cx:pt idx="4905">16</cx:pt>
          <cx:pt idx="4906">16</cx:pt>
          <cx:pt idx="4907">16</cx:pt>
          <cx:pt idx="4908">15</cx:pt>
          <cx:pt idx="4909">15</cx:pt>
          <cx:pt idx="4910">15</cx:pt>
          <cx:pt idx="4911">15</cx:pt>
          <cx:pt idx="4912">15</cx:pt>
          <cx:pt idx="4913">15</cx:pt>
          <cx:pt idx="4914">15</cx:pt>
          <cx:pt idx="4915">15</cx:pt>
          <cx:pt idx="4916">15</cx:pt>
          <cx:pt idx="4917">15</cx:pt>
          <cx:pt idx="4918">15</cx:pt>
          <cx:pt idx="4919">16</cx:pt>
          <cx:pt idx="4920">16</cx:pt>
          <cx:pt idx="4921">15</cx:pt>
          <cx:pt idx="4922">15</cx:pt>
          <cx:pt idx="4923">15</cx:pt>
          <cx:pt idx="4924">15</cx:pt>
          <cx:pt idx="4925">15</cx:pt>
          <cx:pt idx="4926">15</cx:pt>
          <cx:pt idx="4927">15</cx:pt>
          <cx:pt idx="4928">15</cx:pt>
          <cx:pt idx="4929">15</cx:pt>
          <cx:pt idx="4930">15</cx:pt>
          <cx:pt idx="4931">15</cx:pt>
          <cx:pt idx="4932">15</cx:pt>
          <cx:pt idx="4933">14</cx:pt>
          <cx:pt idx="4934">14</cx:pt>
          <cx:pt idx="4935">15</cx:pt>
          <cx:pt idx="4936">15</cx:pt>
          <cx:pt idx="4937">13</cx:pt>
          <cx:pt idx="4938">12</cx:pt>
          <cx:pt idx="4939">12</cx:pt>
          <cx:pt idx="4940">11</cx:pt>
          <cx:pt idx="4941">16</cx:pt>
          <cx:pt idx="4942">16</cx:pt>
          <cx:pt idx="4943">16</cx:pt>
          <cx:pt idx="4944">15</cx:pt>
          <cx:pt idx="4945">15</cx:pt>
          <cx:pt idx="4946">15</cx:pt>
          <cx:pt idx="4947">15</cx:pt>
          <cx:pt idx="4948">15</cx:pt>
          <cx:pt idx="4949">15</cx:pt>
          <cx:pt idx="4950">10</cx:pt>
          <cx:pt idx="4951">9</cx:pt>
          <cx:pt idx="4952">9</cx:pt>
          <cx:pt idx="4953">16</cx:pt>
          <cx:pt idx="4954">16</cx:pt>
          <cx:pt idx="4955">16</cx:pt>
          <cx:pt idx="4956">16</cx:pt>
          <cx:pt idx="4957">15</cx:pt>
          <cx:pt idx="4958">11</cx:pt>
          <cx:pt idx="4959">7</cx:pt>
          <cx:pt idx="4960">7</cx:pt>
          <cx:pt idx="4961">15</cx:pt>
          <cx:pt idx="4962">6</cx:pt>
          <cx:pt idx="4963">15</cx:pt>
          <cx:pt idx="4964">15</cx:pt>
          <cx:pt idx="4965">16</cx:pt>
          <cx:pt idx="4966">16</cx:pt>
          <cx:pt idx="4967">15</cx:pt>
          <cx:pt idx="4968">16</cx:pt>
          <cx:pt idx="4969">16</cx:pt>
          <cx:pt idx="4970">16</cx:pt>
          <cx:pt idx="4971">16</cx:pt>
          <cx:pt idx="4972">9</cx:pt>
          <cx:pt idx="4973">5</cx:pt>
          <cx:pt idx="4974">4</cx:pt>
          <cx:pt idx="4975">4</cx:pt>
          <cx:pt idx="4976">3</cx:pt>
          <cx:pt idx="4977">3</cx:pt>
          <cx:pt idx="4978">20</cx:pt>
          <cx:pt idx="4979">20</cx:pt>
          <cx:pt idx="4980">17</cx:pt>
          <cx:pt idx="4981">20</cx:pt>
          <cx:pt idx="4982">20</cx:pt>
          <cx:pt idx="4983">20</cx:pt>
          <cx:pt idx="4984">20</cx:pt>
          <cx:pt idx="4985">20</cx:pt>
          <cx:pt idx="4986">20</cx:pt>
          <cx:pt idx="4987">20</cx:pt>
          <cx:pt idx="4988">20</cx:pt>
          <cx:pt idx="4989">20</cx:pt>
          <cx:pt idx="4990">20</cx:pt>
          <cx:pt idx="4991">20</cx:pt>
          <cx:pt idx="4992">20</cx:pt>
          <cx:pt idx="4993">20</cx:pt>
          <cx:pt idx="4994">15</cx:pt>
          <cx:pt idx="4995">15</cx:pt>
          <cx:pt idx="4996">14</cx:pt>
          <cx:pt idx="4997">14</cx:pt>
          <cx:pt idx="4998">14</cx:pt>
          <cx:pt idx="4999">14</cx:pt>
          <cx:pt idx="5000">14</cx:pt>
          <cx:pt idx="5001">14</cx:pt>
          <cx:pt idx="5002">14</cx:pt>
          <cx:pt idx="5003">14</cx:pt>
          <cx:pt idx="5004">14</cx:pt>
          <cx:pt idx="5005">14</cx:pt>
          <cx:pt idx="5006">14</cx:pt>
          <cx:pt idx="5007">14</cx:pt>
          <cx:pt idx="5008">14</cx:pt>
          <cx:pt idx="5009">14</cx:pt>
          <cx:pt idx="5010">14</cx:pt>
          <cx:pt idx="5011">14</cx:pt>
          <cx:pt idx="5012">15</cx:pt>
          <cx:pt idx="5013">14</cx:pt>
          <cx:pt idx="5014">14</cx:pt>
          <cx:pt idx="5015">14</cx:pt>
          <cx:pt idx="5016">14</cx:pt>
          <cx:pt idx="5017">14</cx:pt>
          <cx:pt idx="5018">14</cx:pt>
          <cx:pt idx="5019">14</cx:pt>
          <cx:pt idx="5020">14</cx:pt>
          <cx:pt idx="5021">14</cx:pt>
          <cx:pt idx="5022">14</cx:pt>
          <cx:pt idx="5023">13</cx:pt>
          <cx:pt idx="5024">13</cx:pt>
          <cx:pt idx="5025">13</cx:pt>
          <cx:pt idx="5026">13</cx:pt>
          <cx:pt idx="5027">13</cx:pt>
          <cx:pt idx="5028">13</cx:pt>
          <cx:pt idx="5029">13</cx:pt>
          <cx:pt idx="5030">13</cx:pt>
          <cx:pt idx="5031">13</cx:pt>
          <cx:pt idx="5032">13</cx:pt>
          <cx:pt idx="5033">13</cx:pt>
          <cx:pt idx="5034">13</cx:pt>
          <cx:pt idx="5035">13</cx:pt>
          <cx:pt idx="5036">13</cx:pt>
          <cx:pt idx="5037">13</cx:pt>
          <cx:pt idx="5038">13</cx:pt>
          <cx:pt idx="5039">13</cx:pt>
          <cx:pt idx="5040">13</cx:pt>
          <cx:pt idx="5041">13</cx:pt>
          <cx:pt idx="5042">13</cx:pt>
          <cx:pt idx="5043">13</cx:pt>
          <cx:pt idx="5044">13</cx:pt>
          <cx:pt idx="5045">13</cx:pt>
          <cx:pt idx="5046">12</cx:pt>
          <cx:pt idx="5047">12</cx:pt>
          <cx:pt idx="5048">13</cx:pt>
          <cx:pt idx="5049">12</cx:pt>
          <cx:pt idx="5050">12</cx:pt>
          <cx:pt idx="5051">12</cx:pt>
          <cx:pt idx="5052">12</cx:pt>
          <cx:pt idx="5053">12</cx:pt>
          <cx:pt idx="5054">12</cx:pt>
          <cx:pt idx="5055">12</cx:pt>
          <cx:pt idx="5056">12</cx:pt>
          <cx:pt idx="5057">12</cx:pt>
          <cx:pt idx="5058">12</cx:pt>
          <cx:pt idx="5059">12</cx:pt>
          <cx:pt idx="5060">12</cx:pt>
          <cx:pt idx="5061">12</cx:pt>
          <cx:pt idx="5062">12</cx:pt>
          <cx:pt idx="5063">12</cx:pt>
          <cx:pt idx="5064">12</cx:pt>
          <cx:pt idx="5065">12</cx:pt>
          <cx:pt idx="5066">12</cx:pt>
          <cx:pt idx="5067">11</cx:pt>
          <cx:pt idx="5068">11</cx:pt>
          <cx:pt idx="5069">11</cx:pt>
          <cx:pt idx="5070">11</cx:pt>
          <cx:pt idx="5071">13</cx:pt>
          <cx:pt idx="5072">11</cx:pt>
          <cx:pt idx="5073">11</cx:pt>
          <cx:pt idx="5074">11</cx:pt>
          <cx:pt idx="5075">11</cx:pt>
          <cx:pt idx="5076">11</cx:pt>
          <cx:pt idx="5077">12</cx:pt>
          <cx:pt idx="5078">11</cx:pt>
          <cx:pt idx="5079">11</cx:pt>
          <cx:pt idx="5080">11</cx:pt>
          <cx:pt idx="5081">11</cx:pt>
          <cx:pt idx="5082">12</cx:pt>
          <cx:pt idx="5083">12</cx:pt>
          <cx:pt idx="5084">12</cx:pt>
          <cx:pt idx="5085">13</cx:pt>
          <cx:pt idx="5086">13</cx:pt>
          <cx:pt idx="5087">10</cx:pt>
          <cx:pt idx="5088">12</cx:pt>
          <cx:pt idx="5089">14</cx:pt>
          <cx:pt idx="5090">13</cx:pt>
          <cx:pt idx="5091">12</cx:pt>
          <cx:pt idx="5092">12</cx:pt>
          <cx:pt idx="5093">11</cx:pt>
          <cx:pt idx="5094">12</cx:pt>
          <cx:pt idx="5095">11</cx:pt>
          <cx:pt idx="5096">14</cx:pt>
          <cx:pt idx="5097">13</cx:pt>
          <cx:pt idx="5098">13</cx:pt>
          <cx:pt idx="5099">12</cx:pt>
          <cx:pt idx="5100">14</cx:pt>
          <cx:pt idx="5101">14</cx:pt>
          <cx:pt idx="5102">14</cx:pt>
          <cx:pt idx="5103">13</cx:pt>
          <cx:pt idx="5104">13</cx:pt>
          <cx:pt idx="5105">14</cx:pt>
          <cx:pt idx="5106">13</cx:pt>
          <cx:pt idx="5107">5</cx:pt>
          <cx:pt idx="5108">5</cx:pt>
          <cx:pt idx="5109">1</cx:pt>
          <cx:pt idx="5110">14</cx:pt>
          <cx:pt idx="5111">14</cx:pt>
          <cx:pt idx="5112">14</cx:pt>
          <cx:pt idx="5113">14</cx:pt>
          <cx:pt idx="5114">14</cx:pt>
          <cx:pt idx="5115">14</cx:pt>
          <cx:pt idx="5116">14</cx:pt>
          <cx:pt idx="5117">14</cx:pt>
          <cx:pt idx="5118">14</cx:pt>
          <cx:pt idx="5119">14</cx:pt>
          <cx:pt idx="5120">14</cx:pt>
          <cx:pt idx="5121">14</cx:pt>
          <cx:pt idx="5122">14</cx:pt>
          <cx:pt idx="5123">14</cx:pt>
          <cx:pt idx="5124">14</cx:pt>
          <cx:pt idx="5125">14</cx:pt>
          <cx:pt idx="5126">14</cx:pt>
          <cx:pt idx="5127">14</cx:pt>
          <cx:pt idx="5128">14</cx:pt>
          <cx:pt idx="5129">14</cx:pt>
          <cx:pt idx="5130">14</cx:pt>
          <cx:pt idx="5131">14</cx:pt>
          <cx:pt idx="5132">14</cx:pt>
          <cx:pt idx="5133">14</cx:pt>
          <cx:pt idx="5134">13</cx:pt>
          <cx:pt idx="5135">13</cx:pt>
          <cx:pt idx="5136">13</cx:pt>
          <cx:pt idx="5137">13</cx:pt>
          <cx:pt idx="5138">13</cx:pt>
          <cx:pt idx="5139">13</cx:pt>
          <cx:pt idx="5140">13</cx:pt>
          <cx:pt idx="5141">13</cx:pt>
          <cx:pt idx="5142">13</cx:pt>
          <cx:pt idx="5143">13</cx:pt>
          <cx:pt idx="5144">13</cx:pt>
          <cx:pt idx="5145">13</cx:pt>
          <cx:pt idx="5146">13</cx:pt>
          <cx:pt idx="5147">13</cx:pt>
          <cx:pt idx="5148">13</cx:pt>
          <cx:pt idx="5149">13</cx:pt>
          <cx:pt idx="5150">12</cx:pt>
          <cx:pt idx="5151">12</cx:pt>
          <cx:pt idx="5152">12</cx:pt>
          <cx:pt idx="5153">12</cx:pt>
          <cx:pt idx="5154">12</cx:pt>
          <cx:pt idx="5155">12</cx:pt>
          <cx:pt idx="5156">12</cx:pt>
          <cx:pt idx="5157">12</cx:pt>
          <cx:pt idx="5158">12</cx:pt>
          <cx:pt idx="5159">12</cx:pt>
          <cx:pt idx="5160">12</cx:pt>
          <cx:pt idx="5161">12</cx:pt>
          <cx:pt idx="5162">12</cx:pt>
          <cx:pt idx="5163">12</cx:pt>
          <cx:pt idx="5164">12</cx:pt>
          <cx:pt idx="5165">12</cx:pt>
          <cx:pt idx="5166">12</cx:pt>
          <cx:pt idx="5167">12</cx:pt>
          <cx:pt idx="5168">13</cx:pt>
          <cx:pt idx="5169">13</cx:pt>
          <cx:pt idx="5170">12</cx:pt>
          <cx:pt idx="5171">12</cx:pt>
          <cx:pt idx="5172">11</cx:pt>
          <cx:pt idx="5173">11</cx:pt>
          <cx:pt idx="5174">12</cx:pt>
          <cx:pt idx="5175">11</cx:pt>
          <cx:pt idx="5176">12</cx:pt>
          <cx:pt idx="5177">11</cx:pt>
          <cx:pt idx="5178">11</cx:pt>
          <cx:pt idx="5179">11</cx:pt>
          <cx:pt idx="5180">11</cx:pt>
          <cx:pt idx="5181">11</cx:pt>
          <cx:pt idx="5182">14</cx:pt>
          <cx:pt idx="5183">14</cx:pt>
          <cx:pt idx="5184">14</cx:pt>
          <cx:pt idx="5185">11</cx:pt>
          <cx:pt idx="5186">11</cx:pt>
          <cx:pt idx="5187">11</cx:pt>
          <cx:pt idx="5188">10</cx:pt>
          <cx:pt idx="5189">10</cx:pt>
          <cx:pt idx="5190">11</cx:pt>
          <cx:pt idx="5191">11</cx:pt>
          <cx:pt idx="5192">11</cx:pt>
          <cx:pt idx="5193">12</cx:pt>
          <cx:pt idx="5194">13</cx:pt>
          <cx:pt idx="5195">13</cx:pt>
          <cx:pt idx="5196">13</cx:pt>
          <cx:pt idx="5197">14</cx:pt>
          <cx:pt idx="5198">12</cx:pt>
          <cx:pt idx="5199">12</cx:pt>
          <cx:pt idx="5200">11</cx:pt>
          <cx:pt idx="5201">12</cx:pt>
          <cx:pt idx="5202">11</cx:pt>
          <cx:pt idx="5203">8</cx:pt>
          <cx:pt idx="5204">6</cx:pt>
          <cx:pt idx="5205">13</cx:pt>
          <cx:pt idx="5206">11</cx:pt>
          <cx:pt idx="5207">14</cx:pt>
          <cx:pt idx="5208">14</cx:pt>
          <cx:pt idx="5209">12</cx:pt>
          <cx:pt idx="5210">11</cx:pt>
          <cx:pt idx="5211">4</cx:pt>
          <cx:pt idx="5212">4</cx:pt>
          <cx:pt idx="5213">4</cx:pt>
          <cx:pt idx="5214">3</cx:pt>
          <cx:pt idx="5215">2</cx:pt>
          <cx:pt idx="5216">2</cx:pt>
          <cx:pt idx="5217">2</cx:pt>
          <cx:pt idx="5218">1</cx:pt>
          <cx:pt idx="5219">1</cx:pt>
          <cx:pt idx="5220">15</cx:pt>
          <cx:pt idx="5221">15</cx:pt>
          <cx:pt idx="5222">14</cx:pt>
          <cx:pt idx="5223">14</cx:pt>
          <cx:pt idx="5224">15</cx:pt>
          <cx:pt idx="5225">15</cx:pt>
          <cx:pt idx="5226">14</cx:pt>
          <cx:pt idx="5227">14</cx:pt>
          <cx:pt idx="5228">14</cx:pt>
          <cx:pt idx="5229">14</cx:pt>
          <cx:pt idx="5230">14</cx:pt>
          <cx:pt idx="5231">14</cx:pt>
          <cx:pt idx="5232">14</cx:pt>
          <cx:pt idx="5233">14</cx:pt>
          <cx:pt idx="5234">14</cx:pt>
          <cx:pt idx="5235">14</cx:pt>
          <cx:pt idx="5236">14</cx:pt>
          <cx:pt idx="5237">14</cx:pt>
          <cx:pt idx="5238">14</cx:pt>
          <cx:pt idx="5239">14</cx:pt>
          <cx:pt idx="5240">14</cx:pt>
          <cx:pt idx="5241">14</cx:pt>
          <cx:pt idx="5242">13</cx:pt>
          <cx:pt idx="5243">13</cx:pt>
          <cx:pt idx="5244">13</cx:pt>
          <cx:pt idx="5245">13</cx:pt>
          <cx:pt idx="5246">13</cx:pt>
          <cx:pt idx="5247">13</cx:pt>
          <cx:pt idx="5248">13</cx:pt>
          <cx:pt idx="5249">13</cx:pt>
          <cx:pt idx="5250">13</cx:pt>
          <cx:pt idx="5251">13</cx:pt>
          <cx:pt idx="5252">13</cx:pt>
          <cx:pt idx="5253">13</cx:pt>
          <cx:pt idx="5254">14</cx:pt>
          <cx:pt idx="5255">13</cx:pt>
          <cx:pt idx="5256">13</cx:pt>
          <cx:pt idx="5257">13</cx:pt>
          <cx:pt idx="5258">13</cx:pt>
          <cx:pt idx="5259">13</cx:pt>
          <cx:pt idx="5260">13</cx:pt>
          <cx:pt idx="5261">12</cx:pt>
          <cx:pt idx="5262">12</cx:pt>
          <cx:pt idx="5263">12</cx:pt>
          <cx:pt idx="5264">12</cx:pt>
          <cx:pt idx="5265">12</cx:pt>
          <cx:pt idx="5266">12</cx:pt>
          <cx:pt idx="5267">12</cx:pt>
          <cx:pt idx="5268">12</cx:pt>
          <cx:pt idx="5269">12</cx:pt>
          <cx:pt idx="5270">12</cx:pt>
          <cx:pt idx="5271">12</cx:pt>
          <cx:pt idx="5272">12</cx:pt>
          <cx:pt idx="5273">11</cx:pt>
          <cx:pt idx="5274">11</cx:pt>
          <cx:pt idx="5275">11</cx:pt>
          <cx:pt idx="5276">11</cx:pt>
          <cx:pt idx="5277">11</cx:pt>
          <cx:pt idx="5278">11</cx:pt>
          <cx:pt idx="5279">11</cx:pt>
          <cx:pt idx="5280">11</cx:pt>
          <cx:pt idx="5281">11</cx:pt>
          <cx:pt idx="5282">13</cx:pt>
          <cx:pt idx="5283">11</cx:pt>
          <cx:pt idx="5284">11</cx:pt>
          <cx:pt idx="5285">12</cx:pt>
          <cx:pt idx="5286">14</cx:pt>
          <cx:pt idx="5287">14</cx:pt>
          <cx:pt idx="5288">14</cx:pt>
          <cx:pt idx="5289">14</cx:pt>
          <cx:pt idx="5290">13</cx:pt>
          <cx:pt idx="5291">13</cx:pt>
          <cx:pt idx="5292">12</cx:pt>
          <cx:pt idx="5293">12</cx:pt>
          <cx:pt idx="5294">12</cx:pt>
          <cx:pt idx="5295">12</cx:pt>
          <cx:pt idx="5296">12</cx:pt>
          <cx:pt idx="5297">14</cx:pt>
          <cx:pt idx="5298">15</cx:pt>
          <cx:pt idx="5299">13</cx:pt>
          <cx:pt idx="5300">13</cx:pt>
          <cx:pt idx="5301">12</cx:pt>
          <cx:pt idx="5302">11</cx:pt>
          <cx:pt idx="5303">12</cx:pt>
          <cx:pt idx="5304">12</cx:pt>
          <cx:pt idx="5305">12</cx:pt>
          <cx:pt idx="5306">15</cx:pt>
          <cx:pt idx="5307">13</cx:pt>
          <cx:pt idx="5308">14</cx:pt>
          <cx:pt idx="5309">5</cx:pt>
          <cx:pt idx="5310">3</cx:pt>
          <cx:pt idx="5311">2</cx:pt>
          <cx:pt idx="5312">2</cx:pt>
          <cx:pt idx="5313">2</cx:pt>
          <cx:pt idx="5314">15</cx:pt>
          <cx:pt idx="5315">14</cx:pt>
          <cx:pt idx="5316">14</cx:pt>
          <cx:pt idx="5317">14</cx:pt>
          <cx:pt idx="5318">14</cx:pt>
          <cx:pt idx="5319">14</cx:pt>
          <cx:pt idx="5320">14</cx:pt>
          <cx:pt idx="5321">14</cx:pt>
          <cx:pt idx="5322">14</cx:pt>
          <cx:pt idx="5323">14</cx:pt>
          <cx:pt idx="5324">14</cx:pt>
          <cx:pt idx="5325">14</cx:pt>
          <cx:pt idx="5326">14</cx:pt>
          <cx:pt idx="5327">14</cx:pt>
          <cx:pt idx="5328">14</cx:pt>
          <cx:pt idx="5329">14</cx:pt>
          <cx:pt idx="5330">14</cx:pt>
          <cx:pt idx="5331">14</cx:pt>
          <cx:pt idx="5332">14</cx:pt>
          <cx:pt idx="5333">14</cx:pt>
          <cx:pt idx="5334">14</cx:pt>
          <cx:pt idx="5335">14</cx:pt>
          <cx:pt idx="5336">14</cx:pt>
          <cx:pt idx="5337">14</cx:pt>
          <cx:pt idx="5338">14</cx:pt>
          <cx:pt idx="5339">14</cx:pt>
          <cx:pt idx="5340">14</cx:pt>
          <cx:pt idx="5341">14</cx:pt>
          <cx:pt idx="5342">13</cx:pt>
          <cx:pt idx="5343">13</cx:pt>
          <cx:pt idx="5344">13</cx:pt>
          <cx:pt idx="5345">13</cx:pt>
          <cx:pt idx="5346">13</cx:pt>
          <cx:pt idx="5347">13</cx:pt>
          <cx:pt idx="5348">13</cx:pt>
          <cx:pt idx="5349">13</cx:pt>
          <cx:pt idx="5350">13</cx:pt>
          <cx:pt idx="5351">13</cx:pt>
          <cx:pt idx="5352">13</cx:pt>
          <cx:pt idx="5353">13</cx:pt>
          <cx:pt idx="5354">12</cx:pt>
          <cx:pt idx="5355">12</cx:pt>
          <cx:pt idx="5356">12</cx:pt>
          <cx:pt idx="5357">12</cx:pt>
          <cx:pt idx="5358">12</cx:pt>
          <cx:pt idx="5359">12</cx:pt>
          <cx:pt idx="5360">12</cx:pt>
          <cx:pt idx="5361">12</cx:pt>
          <cx:pt idx="5362">12</cx:pt>
          <cx:pt idx="5363">12</cx:pt>
          <cx:pt idx="5364">12</cx:pt>
          <cx:pt idx="5365">12</cx:pt>
          <cx:pt idx="5366">12</cx:pt>
          <cx:pt idx="5367">14</cx:pt>
          <cx:pt idx="5368">12</cx:pt>
          <cx:pt idx="5369">12</cx:pt>
          <cx:pt idx="5370">12</cx:pt>
          <cx:pt idx="5371">11</cx:pt>
          <cx:pt idx="5372">11</cx:pt>
          <cx:pt idx="5373">11</cx:pt>
          <cx:pt idx="5374">11</cx:pt>
          <cx:pt idx="5375">11</cx:pt>
          <cx:pt idx="5376">11</cx:pt>
          <cx:pt idx="5377">11</cx:pt>
          <cx:pt idx="5378">11</cx:pt>
          <cx:pt idx="5379">11</cx:pt>
          <cx:pt idx="5380">14</cx:pt>
          <cx:pt idx="5381">13</cx:pt>
          <cx:pt idx="5382">13</cx:pt>
          <cx:pt idx="5383">12</cx:pt>
          <cx:pt idx="5384">12</cx:pt>
          <cx:pt idx="5385">12</cx:pt>
          <cx:pt idx="5386">13</cx:pt>
          <cx:pt idx="5387">12</cx:pt>
          <cx:pt idx="5388">12</cx:pt>
          <cx:pt idx="5389">14</cx:pt>
          <cx:pt idx="5390">14</cx:pt>
          <cx:pt idx="5391">13</cx:pt>
          <cx:pt idx="5392">11</cx:pt>
          <cx:pt idx="5393">12</cx:pt>
          <cx:pt idx="5394">14</cx:pt>
          <cx:pt idx="5395">13</cx:pt>
          <cx:pt idx="5396">13</cx:pt>
          <cx:pt idx="5397">13</cx:pt>
          <cx:pt idx="5398">13</cx:pt>
          <cx:pt idx="5399">13</cx:pt>
          <cx:pt idx="5400">13</cx:pt>
          <cx:pt idx="5401">11</cx:pt>
          <cx:pt idx="5402">12</cx:pt>
          <cx:pt idx="5403">11</cx:pt>
          <cx:pt idx="5404">12</cx:pt>
          <cx:pt idx="5405">12</cx:pt>
          <cx:pt idx="5406">14</cx:pt>
          <cx:pt idx="5407">14</cx:pt>
          <cx:pt idx="5408">13</cx:pt>
          <cx:pt idx="5409">12</cx:pt>
          <cx:pt idx="5410">12</cx:pt>
          <cx:pt idx="5411">14</cx:pt>
          <cx:pt idx="5412">14</cx:pt>
          <cx:pt idx="5413">3</cx:pt>
          <cx:pt idx="5414">3</cx:pt>
          <cx:pt idx="5415">15</cx:pt>
          <cx:pt idx="5416">14</cx:pt>
          <cx:pt idx="5417">14</cx:pt>
          <cx:pt idx="5418">14</cx:pt>
          <cx:pt idx="5419">14</cx:pt>
          <cx:pt idx="5420">14</cx:pt>
          <cx:pt idx="5421">14</cx:pt>
          <cx:pt idx="5422">14</cx:pt>
          <cx:pt idx="5423">14</cx:pt>
          <cx:pt idx="5424">14</cx:pt>
          <cx:pt idx="5425">14</cx:pt>
          <cx:pt idx="5426">14</cx:pt>
          <cx:pt idx="5427">14</cx:pt>
          <cx:pt idx="5428">14</cx:pt>
          <cx:pt idx="5429">14</cx:pt>
          <cx:pt idx="5430">14</cx:pt>
          <cx:pt idx="5431">14</cx:pt>
          <cx:pt idx="5432">14</cx:pt>
          <cx:pt idx="5433">14</cx:pt>
          <cx:pt idx="5434">14</cx:pt>
          <cx:pt idx="5435">14</cx:pt>
          <cx:pt idx="5436">14</cx:pt>
          <cx:pt idx="5437">14</cx:pt>
          <cx:pt idx="5438">14</cx:pt>
          <cx:pt idx="5439">14</cx:pt>
          <cx:pt idx="5440">14</cx:pt>
          <cx:pt idx="5441">14</cx:pt>
          <cx:pt idx="5442">14</cx:pt>
          <cx:pt idx="5443">14</cx:pt>
          <cx:pt idx="5444">14</cx:pt>
          <cx:pt idx="5445">14</cx:pt>
          <cx:pt idx="5446">13</cx:pt>
          <cx:pt idx="5447">13</cx:pt>
          <cx:pt idx="5448">13</cx:pt>
          <cx:pt idx="5449">13</cx:pt>
          <cx:pt idx="5450">13</cx:pt>
          <cx:pt idx="5451">13</cx:pt>
          <cx:pt idx="5452">13</cx:pt>
          <cx:pt idx="5453">13</cx:pt>
          <cx:pt idx="5454">13</cx:pt>
          <cx:pt idx="5455">13</cx:pt>
          <cx:pt idx="5456">13</cx:pt>
          <cx:pt idx="5457">13</cx:pt>
          <cx:pt idx="5458">13</cx:pt>
          <cx:pt idx="5459">13</cx:pt>
          <cx:pt idx="5460">13</cx:pt>
          <cx:pt idx="5461">13</cx:pt>
          <cx:pt idx="5462">13</cx:pt>
          <cx:pt idx="5463">13</cx:pt>
          <cx:pt idx="5464">13</cx:pt>
          <cx:pt idx="5465">13</cx:pt>
          <cx:pt idx="5466">12</cx:pt>
          <cx:pt idx="5467">12</cx:pt>
          <cx:pt idx="5468">12</cx:pt>
          <cx:pt idx="5469">12</cx:pt>
          <cx:pt idx="5470">12</cx:pt>
          <cx:pt idx="5471">12</cx:pt>
          <cx:pt idx="5472">12</cx:pt>
          <cx:pt idx="5473">12</cx:pt>
          <cx:pt idx="5474">12</cx:pt>
          <cx:pt idx="5475">12</cx:pt>
          <cx:pt idx="5476">12</cx:pt>
          <cx:pt idx="5477">12</cx:pt>
          <cx:pt idx="5478">12</cx:pt>
          <cx:pt idx="5479">12</cx:pt>
          <cx:pt idx="5480">12</cx:pt>
          <cx:pt idx="5481">12</cx:pt>
          <cx:pt idx="5482">12</cx:pt>
          <cx:pt idx="5483">12</cx:pt>
          <cx:pt idx="5484">12</cx:pt>
          <cx:pt idx="5485">12</cx:pt>
          <cx:pt idx="5486">12</cx:pt>
          <cx:pt idx="5487">11</cx:pt>
          <cx:pt idx="5488">11</cx:pt>
          <cx:pt idx="5489">14</cx:pt>
          <cx:pt idx="5490">11</cx:pt>
          <cx:pt idx="5491">11</cx:pt>
          <cx:pt idx="5492">11</cx:pt>
          <cx:pt idx="5493">11</cx:pt>
          <cx:pt idx="5494">12</cx:pt>
          <cx:pt idx="5495">11</cx:pt>
          <cx:pt idx="5496">11</cx:pt>
          <cx:pt idx="5497">11</cx:pt>
          <cx:pt idx="5498">15</cx:pt>
          <cx:pt idx="5499">14</cx:pt>
          <cx:pt idx="5500">12</cx:pt>
          <cx:pt idx="5501">12</cx:pt>
          <cx:pt idx="5502">12</cx:pt>
          <cx:pt idx="5503">11</cx:pt>
          <cx:pt idx="5504">11</cx:pt>
          <cx:pt idx="5505">11</cx:pt>
          <cx:pt idx="5506">11</cx:pt>
          <cx:pt idx="5507">13</cx:pt>
          <cx:pt idx="5508">14</cx:pt>
          <cx:pt idx="5509">14</cx:pt>
          <cx:pt idx="5510">14</cx:pt>
          <cx:pt idx="5511">14</cx:pt>
          <cx:pt idx="5512">14</cx:pt>
          <cx:pt idx="5513">12</cx:pt>
          <cx:pt idx="5514">9</cx:pt>
          <cx:pt idx="5515">14</cx:pt>
          <cx:pt idx="5516">11</cx:pt>
          <cx:pt idx="5517">12</cx:pt>
          <cx:pt idx="5518">12</cx:pt>
          <cx:pt idx="5519">13</cx:pt>
          <cx:pt idx="5520">11</cx:pt>
          <cx:pt idx="5521">11</cx:pt>
          <cx:pt idx="5522">11</cx:pt>
          <cx:pt idx="5523">13</cx:pt>
          <cx:pt idx="5524">12</cx:pt>
          <cx:pt idx="5525">11</cx:pt>
          <cx:pt idx="5526">5</cx:pt>
          <cx:pt idx="5527">4</cx:pt>
          <cx:pt idx="5528">15</cx:pt>
          <cx:pt idx="5529">15</cx:pt>
          <cx:pt idx="5530">15</cx:pt>
          <cx:pt idx="5531">14</cx:pt>
          <cx:pt idx="5532">15</cx:pt>
          <cx:pt idx="5533">14</cx:pt>
          <cx:pt idx="5534">14</cx:pt>
          <cx:pt idx="5535">14</cx:pt>
          <cx:pt idx="5536">14</cx:pt>
          <cx:pt idx="5537">14</cx:pt>
          <cx:pt idx="5538">14</cx:pt>
          <cx:pt idx="5539">15</cx:pt>
          <cx:pt idx="5540">14</cx:pt>
          <cx:pt idx="5541">14</cx:pt>
          <cx:pt idx="5542">14</cx:pt>
          <cx:pt idx="5543">14</cx:pt>
          <cx:pt idx="5544">14</cx:pt>
          <cx:pt idx="5545">14</cx:pt>
          <cx:pt idx="5546">14</cx:pt>
          <cx:pt idx="5547">14</cx:pt>
          <cx:pt idx="5548">14</cx:pt>
          <cx:pt idx="5549">14</cx:pt>
          <cx:pt idx="5550">14</cx:pt>
          <cx:pt idx="5551">14</cx:pt>
          <cx:pt idx="5552">13</cx:pt>
          <cx:pt idx="5553">13</cx:pt>
          <cx:pt idx="5554">13</cx:pt>
          <cx:pt idx="5555">13</cx:pt>
          <cx:pt idx="5556">13</cx:pt>
          <cx:pt idx="5557">13</cx:pt>
          <cx:pt idx="5558">13</cx:pt>
          <cx:pt idx="5559">13</cx:pt>
          <cx:pt idx="5560">14</cx:pt>
          <cx:pt idx="5561">13</cx:pt>
          <cx:pt idx="5562">13</cx:pt>
          <cx:pt idx="5563">12</cx:pt>
          <cx:pt idx="5564">12</cx:pt>
          <cx:pt idx="5565">12</cx:pt>
          <cx:pt idx="5566">12</cx:pt>
          <cx:pt idx="5567">12</cx:pt>
          <cx:pt idx="5568">12</cx:pt>
          <cx:pt idx="5569">12</cx:pt>
          <cx:pt idx="5570">12</cx:pt>
          <cx:pt idx="5571">12</cx:pt>
          <cx:pt idx="5572">12</cx:pt>
          <cx:pt idx="5573">12</cx:pt>
          <cx:pt idx="5574">12</cx:pt>
          <cx:pt idx="5575">12</cx:pt>
          <cx:pt idx="5576">12</cx:pt>
          <cx:pt idx="5577">12</cx:pt>
          <cx:pt idx="5578">12</cx:pt>
          <cx:pt idx="5579">11</cx:pt>
          <cx:pt idx="5580">12</cx:pt>
          <cx:pt idx="5581">11</cx:pt>
          <cx:pt idx="5582">11</cx:pt>
          <cx:pt idx="5583">11</cx:pt>
          <cx:pt idx="5584">11</cx:pt>
          <cx:pt idx="5585">11</cx:pt>
          <cx:pt idx="5586">11</cx:pt>
          <cx:pt idx="5587">14</cx:pt>
          <cx:pt idx="5588">13</cx:pt>
          <cx:pt idx="5589">12</cx:pt>
          <cx:pt idx="5590">11</cx:pt>
          <cx:pt idx="5591">12</cx:pt>
          <cx:pt idx="5592">12</cx:pt>
          <cx:pt idx="5593">14</cx:pt>
          <cx:pt idx="5594">13</cx:pt>
          <cx:pt idx="5595">14</cx:pt>
          <cx:pt idx="5596">11</cx:pt>
          <cx:pt idx="5597">11</cx:pt>
          <cx:pt idx="5598">12</cx:pt>
          <cx:pt idx="5599">13</cx:pt>
          <cx:pt idx="5600">12</cx:pt>
          <cx:pt idx="5601">12</cx:pt>
          <cx:pt idx="5602">15</cx:pt>
          <cx:pt idx="5603">13</cx:pt>
          <cx:pt idx="5604">14</cx:pt>
          <cx:pt idx="5605">14</cx:pt>
          <cx:pt idx="5606">14</cx:pt>
          <cx:pt idx="5607">14</cx:pt>
          <cx:pt idx="5608">14</cx:pt>
          <cx:pt idx="5609">14</cx:pt>
          <cx:pt idx="5610">14</cx:pt>
          <cx:pt idx="5611">14</cx:pt>
          <cx:pt idx="5612">14</cx:pt>
          <cx:pt idx="5613">14</cx:pt>
          <cx:pt idx="5614">14</cx:pt>
          <cx:pt idx="5615">14</cx:pt>
          <cx:pt idx="5616">15</cx:pt>
          <cx:pt idx="5617">14</cx:pt>
          <cx:pt idx="5618">14</cx:pt>
          <cx:pt idx="5619">14</cx:pt>
          <cx:pt idx="5620">14</cx:pt>
          <cx:pt idx="5621">14</cx:pt>
          <cx:pt idx="5622">14</cx:pt>
          <cx:pt idx="5623">14</cx:pt>
          <cx:pt idx="5624">14</cx:pt>
          <cx:pt idx="5625">14</cx:pt>
          <cx:pt idx="5626">14</cx:pt>
          <cx:pt idx="5627">14</cx:pt>
          <cx:pt idx="5628">14</cx:pt>
          <cx:pt idx="5629">14</cx:pt>
          <cx:pt idx="5630">14</cx:pt>
          <cx:pt idx="5631">14</cx:pt>
          <cx:pt idx="5632">14</cx:pt>
          <cx:pt idx="5633">14</cx:pt>
          <cx:pt idx="5634">14</cx:pt>
          <cx:pt idx="5635">14</cx:pt>
          <cx:pt idx="5636">13</cx:pt>
          <cx:pt idx="5637">13</cx:pt>
          <cx:pt idx="5638">14</cx:pt>
          <cx:pt idx="5639">13</cx:pt>
          <cx:pt idx="5640">13</cx:pt>
          <cx:pt idx="5641">13</cx:pt>
          <cx:pt idx="5642">13</cx:pt>
          <cx:pt idx="5643">13</cx:pt>
          <cx:pt idx="5644">13</cx:pt>
          <cx:pt idx="5645">14</cx:pt>
          <cx:pt idx="5646">14</cx:pt>
          <cx:pt idx="5647">13</cx:pt>
          <cx:pt idx="5648">13</cx:pt>
          <cx:pt idx="5649">13</cx:pt>
          <cx:pt idx="5650">13</cx:pt>
          <cx:pt idx="5651">13</cx:pt>
          <cx:pt idx="5652">13</cx:pt>
          <cx:pt idx="5653">13</cx:pt>
          <cx:pt idx="5654">13</cx:pt>
          <cx:pt idx="5655">13</cx:pt>
          <cx:pt idx="5656">13</cx:pt>
          <cx:pt idx="5657">13</cx:pt>
          <cx:pt idx="5658">13</cx:pt>
          <cx:pt idx="5659">13</cx:pt>
          <cx:pt idx="5660">12</cx:pt>
          <cx:pt idx="5661">12</cx:pt>
          <cx:pt idx="5662">12</cx:pt>
          <cx:pt idx="5663">12</cx:pt>
          <cx:pt idx="5664">12</cx:pt>
          <cx:pt idx="5665">12</cx:pt>
          <cx:pt idx="5666">12</cx:pt>
          <cx:pt idx="5667">12</cx:pt>
          <cx:pt idx="5668">12</cx:pt>
          <cx:pt idx="5669">12</cx:pt>
          <cx:pt idx="5670">12</cx:pt>
          <cx:pt idx="5671">12</cx:pt>
          <cx:pt idx="5672">12</cx:pt>
          <cx:pt idx="5673">12</cx:pt>
          <cx:pt idx="5674">12</cx:pt>
          <cx:pt idx="5675">12</cx:pt>
          <cx:pt idx="5676">12</cx:pt>
          <cx:pt idx="5677">12</cx:pt>
          <cx:pt idx="5678">12</cx:pt>
          <cx:pt idx="5679">12</cx:pt>
          <cx:pt idx="5680">13</cx:pt>
          <cx:pt idx="5681">12</cx:pt>
          <cx:pt idx="5682">12</cx:pt>
          <cx:pt idx="5683">12</cx:pt>
          <cx:pt idx="5684">12</cx:pt>
          <cx:pt idx="5685">11</cx:pt>
          <cx:pt idx="5686">12</cx:pt>
          <cx:pt idx="5687">11</cx:pt>
          <cx:pt idx="5688">11</cx:pt>
          <cx:pt idx="5689">11</cx:pt>
          <cx:pt idx="5690">11</cx:pt>
          <cx:pt idx="5691">11</cx:pt>
          <cx:pt idx="5692">11</cx:pt>
          <cx:pt idx="5693">11</cx:pt>
          <cx:pt idx="5694">11</cx:pt>
          <cx:pt idx="5695">11</cx:pt>
          <cx:pt idx="5696">11</cx:pt>
          <cx:pt idx="5697">11</cx:pt>
          <cx:pt idx="5698">15</cx:pt>
          <cx:pt idx="5699">14</cx:pt>
          <cx:pt idx="5700">13</cx:pt>
          <cx:pt idx="5701">13</cx:pt>
          <cx:pt idx="5702">13</cx:pt>
          <cx:pt idx="5703">12</cx:pt>
          <cx:pt idx="5704">13</cx:pt>
          <cx:pt idx="5705">14</cx:pt>
          <cx:pt idx="5706">12</cx:pt>
          <cx:pt idx="5707">12</cx:pt>
          <cx:pt idx="5708">14</cx:pt>
          <cx:pt idx="5709">14</cx:pt>
          <cx:pt idx="5710">14</cx:pt>
          <cx:pt idx="5711">12</cx:pt>
          <cx:pt idx="5712">12</cx:pt>
          <cx:pt idx="5713">11</cx:pt>
          <cx:pt idx="5714">9</cx:pt>
          <cx:pt idx="5715">8</cx:pt>
          <cx:pt idx="5716">8</cx:pt>
          <cx:pt idx="5717">11</cx:pt>
          <cx:pt idx="5718">13</cx:pt>
          <cx:pt idx="5719">13</cx:pt>
          <cx:pt idx="5720">11</cx:pt>
          <cx:pt idx="5721">15</cx:pt>
          <cx:pt idx="5722">13</cx:pt>
          <cx:pt idx="5723">12</cx:pt>
          <cx:pt idx="5724">12</cx:pt>
          <cx:pt idx="5725">15</cx:pt>
          <cx:pt idx="5726">13</cx:pt>
          <cx:pt idx="5727">13</cx:pt>
          <cx:pt idx="5728">13</cx:pt>
          <cx:pt idx="5729">5</cx:pt>
          <cx:pt idx="5730">2</cx:pt>
          <cx:pt idx="5731">1</cx:pt>
          <cx:pt idx="5732">15</cx:pt>
          <cx:pt idx="5733">15</cx:pt>
          <cx:pt idx="5734">14</cx:pt>
          <cx:pt idx="5735">14</cx:pt>
          <cx:pt idx="5736">14</cx:pt>
          <cx:pt idx="5737">15</cx:pt>
          <cx:pt idx="5738">14</cx:pt>
          <cx:pt idx="5739">14</cx:pt>
          <cx:pt idx="5740">14</cx:pt>
          <cx:pt idx="5741">14</cx:pt>
          <cx:pt idx="5742">14</cx:pt>
          <cx:pt idx="5743">14</cx:pt>
          <cx:pt idx="5744">14</cx:pt>
          <cx:pt idx="5745">14</cx:pt>
          <cx:pt idx="5746">14</cx:pt>
          <cx:pt idx="5747">14</cx:pt>
          <cx:pt idx="5748">14</cx:pt>
          <cx:pt idx="5749">14</cx:pt>
          <cx:pt idx="5750">14</cx:pt>
          <cx:pt idx="5751">14</cx:pt>
          <cx:pt idx="5752">14</cx:pt>
          <cx:pt idx="5753">14</cx:pt>
          <cx:pt idx="5754">14</cx:pt>
          <cx:pt idx="5755">14</cx:pt>
          <cx:pt idx="5756">14</cx:pt>
          <cx:pt idx="5757">14</cx:pt>
          <cx:pt idx="5758">14</cx:pt>
          <cx:pt idx="5759">14</cx:pt>
          <cx:pt idx="5760">14</cx:pt>
          <cx:pt idx="5761">13</cx:pt>
          <cx:pt idx="5762">13</cx:pt>
          <cx:pt idx="5763">13</cx:pt>
          <cx:pt idx="5764">13</cx:pt>
          <cx:pt idx="5765">14</cx:pt>
          <cx:pt idx="5766">13</cx:pt>
          <cx:pt idx="5767">13</cx:pt>
          <cx:pt idx="5768">13</cx:pt>
          <cx:pt idx="5769">13</cx:pt>
          <cx:pt idx="5770">13</cx:pt>
          <cx:pt idx="5771">13</cx:pt>
          <cx:pt idx="5772">13</cx:pt>
          <cx:pt idx="5773">13</cx:pt>
          <cx:pt idx="5774">14</cx:pt>
          <cx:pt idx="5775">13</cx:pt>
          <cx:pt idx="5776">13</cx:pt>
          <cx:pt idx="5777">13</cx:pt>
          <cx:pt idx="5778">13</cx:pt>
          <cx:pt idx="5779">13</cx:pt>
          <cx:pt idx="5780">13</cx:pt>
          <cx:pt idx="5781">13</cx:pt>
          <cx:pt idx="5782">12</cx:pt>
          <cx:pt idx="5783">12</cx:pt>
          <cx:pt idx="5784">12</cx:pt>
          <cx:pt idx="5785">12</cx:pt>
          <cx:pt idx="5786">12</cx:pt>
          <cx:pt idx="5787">13</cx:pt>
          <cx:pt idx="5788">12</cx:pt>
          <cx:pt idx="5789">12</cx:pt>
          <cx:pt idx="5790">12</cx:pt>
          <cx:pt idx="5791">12</cx:pt>
          <cx:pt idx="5792">12</cx:pt>
          <cx:pt idx="5793">12</cx:pt>
          <cx:pt idx="5794">12</cx:pt>
          <cx:pt idx="5795">12</cx:pt>
          <cx:pt idx="5796">12</cx:pt>
          <cx:pt idx="5797">12</cx:pt>
          <cx:pt idx="5798">12</cx:pt>
          <cx:pt idx="5799">12</cx:pt>
          <cx:pt idx="5800">12</cx:pt>
          <cx:pt idx="5801">12</cx:pt>
          <cx:pt idx="5802">12</cx:pt>
          <cx:pt idx="5803">12</cx:pt>
          <cx:pt idx="5804">11</cx:pt>
          <cx:pt idx="5805">12</cx:pt>
          <cx:pt idx="5806">12</cx:pt>
          <cx:pt idx="5807">11</cx:pt>
          <cx:pt idx="5808">11</cx:pt>
          <cx:pt idx="5809">12</cx:pt>
          <cx:pt idx="5810">11</cx:pt>
          <cx:pt idx="5811">11</cx:pt>
          <cx:pt idx="5812">11</cx:pt>
          <cx:pt idx="5813">11</cx:pt>
          <cx:pt idx="5814">11</cx:pt>
          <cx:pt idx="5815">10</cx:pt>
          <cx:pt idx="5816">14</cx:pt>
          <cx:pt idx="5817">14</cx:pt>
          <cx:pt idx="5818">14</cx:pt>
          <cx:pt idx="5819">14</cx:pt>
          <cx:pt idx="5820">13</cx:pt>
          <cx:pt idx="5821">13</cx:pt>
          <cx:pt idx="5822">12</cx:pt>
          <cx:pt idx="5823">14</cx:pt>
          <cx:pt idx="5824">10</cx:pt>
          <cx:pt idx="5825">14</cx:pt>
          <cx:pt idx="5826">13</cx:pt>
          <cx:pt idx="5827">13</cx:pt>
          <cx:pt idx="5828">12</cx:pt>
          <cx:pt idx="5829">12</cx:pt>
          <cx:pt idx="5830">12</cx:pt>
          <cx:pt idx="5831">9</cx:pt>
          <cx:pt idx="5832">9</cx:pt>
          <cx:pt idx="5833">15</cx:pt>
          <cx:pt idx="5834">11</cx:pt>
          <cx:pt idx="5835">13</cx:pt>
          <cx:pt idx="5836">13</cx:pt>
          <cx:pt idx="5837">13</cx:pt>
          <cx:pt idx="5838">14</cx:pt>
          <cx:pt idx="5839">13</cx:pt>
          <cx:pt idx="5840">1</cx:pt>
          <cx:pt idx="5841">1</cx:pt>
          <cx:pt idx="5842">1</cx:pt>
          <cx:pt idx="5843">1</cx:pt>
          <cx:pt idx="5844">15</cx:pt>
          <cx:pt idx="5845">14</cx:pt>
          <cx:pt idx="5846">14</cx:pt>
          <cx:pt idx="5847">14</cx:pt>
          <cx:pt idx="5848">14</cx:pt>
          <cx:pt idx="5849">14</cx:pt>
          <cx:pt idx="5850">14</cx:pt>
          <cx:pt idx="5851">14</cx:pt>
          <cx:pt idx="5852">14</cx:pt>
          <cx:pt idx="5853">14</cx:pt>
          <cx:pt idx="5854">14</cx:pt>
          <cx:pt idx="5855">14</cx:pt>
          <cx:pt idx="5856">14</cx:pt>
          <cx:pt idx="5857">14</cx:pt>
          <cx:pt idx="5858">14</cx:pt>
          <cx:pt idx="5859">14</cx:pt>
          <cx:pt idx="5860">14</cx:pt>
          <cx:pt idx="5861">14</cx:pt>
          <cx:pt idx="5862">14</cx:pt>
          <cx:pt idx="5863">14</cx:pt>
          <cx:pt idx="5864">14</cx:pt>
          <cx:pt idx="5865">14</cx:pt>
          <cx:pt idx="5866">13</cx:pt>
          <cx:pt idx="5867">13</cx:pt>
          <cx:pt idx="5868">13</cx:pt>
          <cx:pt idx="5869">13</cx:pt>
          <cx:pt idx="5870">13</cx:pt>
          <cx:pt idx="5871">13</cx:pt>
          <cx:pt idx="5872">13</cx:pt>
          <cx:pt idx="5873">13</cx:pt>
          <cx:pt idx="5874">13</cx:pt>
          <cx:pt idx="5875">13</cx:pt>
          <cx:pt idx="5876">13</cx:pt>
          <cx:pt idx="5877">13</cx:pt>
          <cx:pt idx="5878">12</cx:pt>
          <cx:pt idx="5879">13</cx:pt>
          <cx:pt idx="5880">12</cx:pt>
          <cx:pt idx="5881">12</cx:pt>
          <cx:pt idx="5882">12</cx:pt>
          <cx:pt idx="5883">12</cx:pt>
          <cx:pt idx="5884">12</cx:pt>
          <cx:pt idx="5885">12</cx:pt>
          <cx:pt idx="5886">12</cx:pt>
          <cx:pt idx="5887">14</cx:pt>
          <cx:pt idx="5888">12</cx:pt>
          <cx:pt idx="5889">12</cx:pt>
          <cx:pt idx="5890">12</cx:pt>
          <cx:pt idx="5891">12</cx:pt>
          <cx:pt idx="5892">12</cx:pt>
          <cx:pt idx="5893">12</cx:pt>
          <cx:pt idx="5894">12</cx:pt>
          <cx:pt idx="5895">12</cx:pt>
          <cx:pt idx="5896">12</cx:pt>
          <cx:pt idx="5897">12</cx:pt>
          <cx:pt idx="5898">12</cx:pt>
          <cx:pt idx="5899">12</cx:pt>
          <cx:pt idx="5900">12</cx:pt>
          <cx:pt idx="5901">12</cx:pt>
          <cx:pt idx="5902">12</cx:pt>
          <cx:pt idx="5903">12</cx:pt>
          <cx:pt idx="5904">12</cx:pt>
          <cx:pt idx="5905">11</cx:pt>
          <cx:pt idx="5906">11</cx:pt>
          <cx:pt idx="5907">11</cx:pt>
          <cx:pt idx="5908">11</cx:pt>
          <cx:pt idx="5909">11</cx:pt>
          <cx:pt idx="5910">11</cx:pt>
          <cx:pt idx="5911">11</cx:pt>
          <cx:pt idx="5912">11</cx:pt>
          <cx:pt idx="5913">11</cx:pt>
          <cx:pt idx="5914">11</cx:pt>
          <cx:pt idx="5915">11</cx:pt>
          <cx:pt idx="5916">12</cx:pt>
          <cx:pt idx="5917">10</cx:pt>
          <cx:pt idx="5918">14</cx:pt>
          <cx:pt idx="5919">14</cx:pt>
          <cx:pt idx="5920">12</cx:pt>
          <cx:pt idx="5921">12</cx:pt>
          <cx:pt idx="5922">11</cx:pt>
          <cx:pt idx="5923">12</cx:pt>
          <cx:pt idx="5924">12</cx:pt>
          <cx:pt idx="5925">11</cx:pt>
          <cx:pt idx="5926">13</cx:pt>
          <cx:pt idx="5927">14</cx:pt>
          <cx:pt idx="5928">14</cx:pt>
          <cx:pt idx="5929">13</cx:pt>
          <cx:pt idx="5930">12</cx:pt>
          <cx:pt idx="5931">13</cx:pt>
          <cx:pt idx="5932">14</cx:pt>
          <cx:pt idx="5933">12</cx:pt>
          <cx:pt idx="5934">14</cx:pt>
          <cx:pt idx="5935">14</cx:pt>
          <cx:pt idx="5936">13</cx:pt>
          <cx:pt idx="5937">6</cx:pt>
          <cx:pt idx="5938">4</cx:pt>
          <cx:pt idx="5939">14</cx:pt>
          <cx:pt idx="5940">14</cx:pt>
          <cx:pt idx="5941">15</cx:pt>
          <cx:pt idx="5942">14</cx:pt>
          <cx:pt idx="5943">14</cx:pt>
          <cx:pt idx="5944">14</cx:pt>
          <cx:pt idx="5945">14</cx:pt>
          <cx:pt idx="5946">14</cx:pt>
          <cx:pt idx="5947">14</cx:pt>
          <cx:pt idx="5948">14</cx:pt>
          <cx:pt idx="5949">14</cx:pt>
          <cx:pt idx="5950">14</cx:pt>
          <cx:pt idx="5951">14</cx:pt>
          <cx:pt idx="5952">14</cx:pt>
          <cx:pt idx="5953">14</cx:pt>
          <cx:pt idx="5954">14</cx:pt>
          <cx:pt idx="5955">14</cx:pt>
          <cx:pt idx="5956">14</cx:pt>
          <cx:pt idx="5957">14</cx:pt>
          <cx:pt idx="5958">14</cx:pt>
          <cx:pt idx="5959">14</cx:pt>
          <cx:pt idx="5960">14</cx:pt>
          <cx:pt idx="5961">14</cx:pt>
          <cx:pt idx="5962">14</cx:pt>
          <cx:pt idx="5963">14</cx:pt>
          <cx:pt idx="5964">14</cx:pt>
          <cx:pt idx="5965">13</cx:pt>
          <cx:pt idx="5966">14</cx:pt>
          <cx:pt idx="5967">13</cx:pt>
          <cx:pt idx="5968">13</cx:pt>
          <cx:pt idx="5969">13</cx:pt>
          <cx:pt idx="5970">13</cx:pt>
          <cx:pt idx="5971">13</cx:pt>
          <cx:pt idx="5972">13</cx:pt>
          <cx:pt idx="5973">13</cx:pt>
          <cx:pt idx="5974">13</cx:pt>
          <cx:pt idx="5975">13</cx:pt>
          <cx:pt idx="5976">13</cx:pt>
          <cx:pt idx="5977">13</cx:pt>
          <cx:pt idx="5978">12</cx:pt>
          <cx:pt idx="5979">13</cx:pt>
          <cx:pt idx="5980">12</cx:pt>
          <cx:pt idx="5981">19</cx:pt>
          <cx:pt idx="5982">12</cx:pt>
          <cx:pt idx="5983">12</cx:pt>
          <cx:pt idx="5984">12</cx:pt>
          <cx:pt idx="5985">12</cx:pt>
          <cx:pt idx="5986">12</cx:pt>
          <cx:pt idx="5987">12</cx:pt>
          <cx:pt idx="5988">12</cx:pt>
          <cx:pt idx="5989">12</cx:pt>
          <cx:pt idx="5990">12</cx:pt>
          <cx:pt idx="5991">12</cx:pt>
          <cx:pt idx="5992">12</cx:pt>
          <cx:pt idx="5993">13</cx:pt>
          <cx:pt idx="5994">13</cx:pt>
          <cx:pt idx="5995">11</cx:pt>
          <cx:pt idx="5996">11</cx:pt>
          <cx:pt idx="5997">12</cx:pt>
          <cx:pt idx="5998">11</cx:pt>
          <cx:pt idx="5999">11</cx:pt>
          <cx:pt idx="6000">11</cx:pt>
          <cx:pt idx="6001">11</cx:pt>
          <cx:pt idx="6002">11</cx:pt>
          <cx:pt idx="6003">11</cx:pt>
          <cx:pt idx="6004">10</cx:pt>
          <cx:pt idx="6005">14</cx:pt>
          <cx:pt idx="6006">13</cx:pt>
          <cx:pt idx="6007">13</cx:pt>
          <cx:pt idx="6008">13</cx:pt>
          <cx:pt idx="6009">13</cx:pt>
          <cx:pt idx="6010">13</cx:pt>
          <cx:pt idx="6011">14</cx:pt>
          <cx:pt idx="6012">14</cx:pt>
          <cx:pt idx="6013">14</cx:pt>
          <cx:pt idx="6014">14</cx:pt>
          <cx:pt idx="6015">13</cx:pt>
          <cx:pt idx="6016">9</cx:pt>
          <cx:pt idx="6017">14</cx:pt>
          <cx:pt idx="6018">12</cx:pt>
          <cx:pt idx="6019">9</cx:pt>
          <cx:pt idx="6020">9</cx:pt>
          <cx:pt idx="6021">14</cx:pt>
          <cx:pt idx="6022">9</cx:pt>
          <cx:pt idx="6023">12</cx:pt>
          <cx:pt idx="6024">11</cx:pt>
          <cx:pt idx="6025">11</cx:pt>
          <cx:pt idx="6026">10</cx:pt>
          <cx:pt idx="6027">13</cx:pt>
          <cx:pt idx="6028">11</cx:pt>
          <cx:pt idx="6029">13</cx:pt>
          <cx:pt idx="6030">13</cx:pt>
          <cx:pt idx="6031">14</cx:pt>
          <cx:pt idx="6032">14</cx:pt>
          <cx:pt idx="6033">15</cx:pt>
          <cx:pt idx="6034">5</cx:pt>
          <cx:pt idx="6035">5</cx:pt>
          <cx:pt idx="6036">4</cx:pt>
          <cx:pt idx="6037">1</cx:pt>
          <cx:pt idx="6038">11</cx:pt>
          <cx:pt idx="6039">11</cx:pt>
          <cx:pt idx="6040">11</cx:pt>
          <cx:pt idx="6041">11</cx:pt>
          <cx:pt idx="6042">11</cx:pt>
          <cx:pt idx="6043">11</cx:pt>
          <cx:pt idx="6044">11</cx:pt>
          <cx:pt idx="6045">11</cx:pt>
          <cx:pt idx="6046">11</cx:pt>
          <cx:pt idx="6047">10</cx:pt>
          <cx:pt idx="6048">10</cx:pt>
          <cx:pt idx="6049">11</cx:pt>
          <cx:pt idx="6050">11</cx:pt>
          <cx:pt idx="6051">10</cx:pt>
          <cx:pt idx="6052">10</cx:pt>
          <cx:pt idx="6053">11</cx:pt>
          <cx:pt idx="6054">10</cx:pt>
          <cx:pt idx="6055">10</cx:pt>
          <cx:pt idx="6056">10</cx:pt>
          <cx:pt idx="6057">10</cx:pt>
          <cx:pt idx="6058">10</cx:pt>
          <cx:pt idx="6059">10</cx:pt>
          <cx:pt idx="6060">10</cx:pt>
          <cx:pt idx="6061">10</cx:pt>
          <cx:pt idx="6062">10</cx:pt>
          <cx:pt idx="6063">10</cx:pt>
          <cx:pt idx="6064">10</cx:pt>
          <cx:pt idx="6065">10</cx:pt>
          <cx:pt idx="6066">10</cx:pt>
          <cx:pt idx="6067">10</cx:pt>
          <cx:pt idx="6068">9</cx:pt>
          <cx:pt idx="6069">9</cx:pt>
          <cx:pt idx="6070">9</cx:pt>
          <cx:pt idx="6071">12</cx:pt>
          <cx:pt idx="6072">9</cx:pt>
          <cx:pt idx="6073">9</cx:pt>
          <cx:pt idx="6074">9</cx:pt>
          <cx:pt idx="6075">9</cx:pt>
          <cx:pt idx="6076">9</cx:pt>
          <cx:pt idx="6077">9</cx:pt>
          <cx:pt idx="6078">9</cx:pt>
          <cx:pt idx="6079">10</cx:pt>
          <cx:pt idx="6080">10</cx:pt>
          <cx:pt idx="6081">10</cx:pt>
          <cx:pt idx="6082">10</cx:pt>
          <cx:pt idx="6083">10</cx:pt>
          <cx:pt idx="6084">11</cx:pt>
          <cx:pt idx="6085">9</cx:pt>
          <cx:pt idx="6086">10</cx:pt>
          <cx:pt idx="6087">11</cx:pt>
          <cx:pt idx="6088">11</cx:pt>
          <cx:pt idx="6089">11</cx:pt>
          <cx:pt idx="6090">11</cx:pt>
          <cx:pt idx="6091">11</cx:pt>
          <cx:pt idx="6092">11</cx:pt>
          <cx:pt idx="6093">11</cx:pt>
          <cx:pt idx="6094">11</cx:pt>
          <cx:pt idx="6095">11</cx:pt>
          <cx:pt idx="6096">11</cx:pt>
          <cx:pt idx="6097">11</cx:pt>
          <cx:pt idx="6098">11</cx:pt>
          <cx:pt idx="6099">11</cx:pt>
          <cx:pt idx="6100">10</cx:pt>
          <cx:pt idx="6101">10</cx:pt>
          <cx:pt idx="6102">11</cx:pt>
          <cx:pt idx="6103">10</cx:pt>
          <cx:pt idx="6104">10</cx:pt>
          <cx:pt idx="6105">10</cx:pt>
          <cx:pt idx="6106">10</cx:pt>
          <cx:pt idx="6107">10</cx:pt>
          <cx:pt idx="6108">10</cx:pt>
          <cx:pt idx="6109">10</cx:pt>
          <cx:pt idx="6110">10</cx:pt>
          <cx:pt idx="6111">10</cx:pt>
          <cx:pt idx="6112">10</cx:pt>
          <cx:pt idx="6113">10</cx:pt>
          <cx:pt idx="6114">10</cx:pt>
          <cx:pt idx="6115">10</cx:pt>
          <cx:pt idx="6116">10</cx:pt>
          <cx:pt idx="6117">10</cx:pt>
          <cx:pt idx="6118">10</cx:pt>
          <cx:pt idx="6119">10</cx:pt>
          <cx:pt idx="6120">10</cx:pt>
          <cx:pt idx="6121">10</cx:pt>
          <cx:pt idx="6122">11</cx:pt>
          <cx:pt idx="6123">10</cx:pt>
          <cx:pt idx="6124">9</cx:pt>
          <cx:pt idx="6125">9</cx:pt>
          <cx:pt idx="6126">9</cx:pt>
          <cx:pt idx="6127">9</cx:pt>
          <cx:pt idx="6128">10</cx:pt>
          <cx:pt idx="6129">9</cx:pt>
          <cx:pt idx="6130">9</cx:pt>
          <cx:pt idx="6131">11</cx:pt>
          <cx:pt idx="6132">9</cx:pt>
          <cx:pt idx="6133">9</cx:pt>
          <cx:pt idx="6134">10</cx:pt>
          <cx:pt idx="6135">9</cx:pt>
          <cx:pt idx="6136">11</cx:pt>
          <cx:pt idx="6137">9</cx:pt>
          <cx:pt idx="6138">11</cx:pt>
          <cx:pt idx="6139">10</cx:pt>
          <cx:pt idx="6140">10</cx:pt>
          <cx:pt idx="6141">9</cx:pt>
          <cx:pt idx="6142">10</cx:pt>
          <cx:pt idx="6143">10</cx:pt>
          <cx:pt idx="6144">11</cx:pt>
          <cx:pt idx="6145">10</cx:pt>
          <cx:pt idx="6146">10</cx:pt>
          <cx:pt idx="6147">3</cx:pt>
          <cx:pt idx="6148">3</cx:pt>
          <cx:pt idx="6149">16</cx:pt>
          <cx:pt idx="6150">8</cx:pt>
          <cx:pt idx="6151">11</cx:pt>
          <cx:pt idx="6152">11</cx:pt>
          <cx:pt idx="6153">11</cx:pt>
          <cx:pt idx="6154">11</cx:pt>
          <cx:pt idx="6155">11</cx:pt>
          <cx:pt idx="6156">11</cx:pt>
          <cx:pt idx="6157">11</cx:pt>
          <cx:pt idx="6158">11</cx:pt>
          <cx:pt idx="6159">11</cx:pt>
          <cx:pt idx="6160">11</cx:pt>
          <cx:pt idx="6161">11</cx:pt>
          <cx:pt idx="6162">11</cx:pt>
          <cx:pt idx="6163">11</cx:pt>
          <cx:pt idx="6164">10</cx:pt>
          <cx:pt idx="6165">10</cx:pt>
          <cx:pt idx="6166">10</cx:pt>
          <cx:pt idx="6167">10</cx:pt>
          <cx:pt idx="6168">10</cx:pt>
          <cx:pt idx="6169">10</cx:pt>
          <cx:pt idx="6170">10</cx:pt>
          <cx:pt idx="6171">10</cx:pt>
          <cx:pt idx="6172">10</cx:pt>
          <cx:pt idx="6173">10</cx:pt>
          <cx:pt idx="6174">10</cx:pt>
          <cx:pt idx="6175">10</cx:pt>
          <cx:pt idx="6176">10</cx:pt>
          <cx:pt idx="6177">10</cx:pt>
          <cx:pt idx="6178">10</cx:pt>
          <cx:pt idx="6179">10</cx:pt>
          <cx:pt idx="6180">10</cx:pt>
          <cx:pt idx="6181">9</cx:pt>
          <cx:pt idx="6182">9</cx:pt>
          <cx:pt idx="6183">11</cx:pt>
          <cx:pt idx="6184">9</cx:pt>
          <cx:pt idx="6185">9</cx:pt>
          <cx:pt idx="6186">9</cx:pt>
          <cx:pt idx="6187">9</cx:pt>
          <cx:pt idx="6188">10</cx:pt>
          <cx:pt idx="6189">9</cx:pt>
          <cx:pt idx="6190">9</cx:pt>
          <cx:pt idx="6191">10</cx:pt>
          <cx:pt idx="6192">10</cx:pt>
          <cx:pt idx="6193">10</cx:pt>
          <cx:pt idx="6194">9</cx:pt>
          <cx:pt idx="6195">9</cx:pt>
          <cx:pt idx="6196">9</cx:pt>
          <cx:pt idx="6197">10</cx:pt>
          <cx:pt idx="6198">11</cx:pt>
          <cx:pt idx="6199">9</cx:pt>
          <cx:pt idx="6200">10</cx:pt>
          <cx:pt idx="6201">3</cx:pt>
          <cx:pt idx="6202">11</cx:pt>
          <cx:pt idx="6203">11</cx:pt>
          <cx:pt idx="6204">11</cx:pt>
          <cx:pt idx="6205">11</cx:pt>
          <cx:pt idx="6206">11</cx:pt>
          <cx:pt idx="6207">11</cx:pt>
          <cx:pt idx="6208">11</cx:pt>
          <cx:pt idx="6209">11</cx:pt>
          <cx:pt idx="6210">11</cx:pt>
          <cx:pt idx="6211">11</cx:pt>
          <cx:pt idx="6212">10</cx:pt>
          <cx:pt idx="6213">10</cx:pt>
          <cx:pt idx="6214">11</cx:pt>
          <cx:pt idx="6215">10</cx:pt>
          <cx:pt idx="6216">10</cx:pt>
          <cx:pt idx="6217">10</cx:pt>
          <cx:pt idx="6218">11</cx:pt>
          <cx:pt idx="6219">11</cx:pt>
          <cx:pt idx="6220">10</cx:pt>
          <cx:pt idx="6221">10</cx:pt>
          <cx:pt idx="6222">10</cx:pt>
          <cx:pt idx="6223">10</cx:pt>
          <cx:pt idx="6224">10</cx:pt>
          <cx:pt idx="6225">10</cx:pt>
          <cx:pt idx="6226">10</cx:pt>
          <cx:pt idx="6227">10</cx:pt>
          <cx:pt idx="6228">10</cx:pt>
          <cx:pt idx="6229">10</cx:pt>
          <cx:pt idx="6230">10</cx:pt>
          <cx:pt idx="6231">10</cx:pt>
          <cx:pt idx="6232">10</cx:pt>
          <cx:pt idx="6233">10</cx:pt>
          <cx:pt idx="6234">10</cx:pt>
          <cx:pt idx="6235">10</cx:pt>
          <cx:pt idx="6236">10</cx:pt>
          <cx:pt idx="6237">10</cx:pt>
          <cx:pt idx="6238">10</cx:pt>
          <cx:pt idx="6239">10</cx:pt>
          <cx:pt idx="6240">10</cx:pt>
          <cx:pt idx="6241">9</cx:pt>
          <cx:pt idx="6242">9</cx:pt>
          <cx:pt idx="6243">9</cx:pt>
          <cx:pt idx="6244">9</cx:pt>
          <cx:pt idx="6245">9</cx:pt>
          <cx:pt idx="6246">11</cx:pt>
          <cx:pt idx="6247">9</cx:pt>
          <cx:pt idx="6248">9</cx:pt>
          <cx:pt idx="6249">9</cx:pt>
          <cx:pt idx="6250">9</cx:pt>
          <cx:pt idx="6251">9</cx:pt>
          <cx:pt idx="6252">11</cx:pt>
          <cx:pt idx="6253">11</cx:pt>
          <cx:pt idx="6254">11</cx:pt>
          <cx:pt idx="6255">10</cx:pt>
          <cx:pt idx="6256">10</cx:pt>
          <cx:pt idx="6257">9</cx:pt>
          <cx:pt idx="6258">9</cx:pt>
          <cx:pt idx="6259">9</cx:pt>
          <cx:pt idx="6260">9</cx:pt>
          <cx:pt idx="6261">11</cx:pt>
          <cx:pt idx="6262">7</cx:pt>
          <cx:pt idx="6263">10</cx:pt>
          <cx:pt idx="6264">10</cx:pt>
          <cx:pt idx="6265">11</cx:pt>
          <cx:pt idx="6266">10</cx:pt>
          <cx:pt idx="6267">10</cx:pt>
          <cx:pt idx="6268">10</cx:pt>
          <cx:pt idx="6269">10</cx:pt>
          <cx:pt idx="6270">10</cx:pt>
          <cx:pt idx="6271">4</cx:pt>
          <cx:pt idx="6272">11</cx:pt>
          <cx:pt idx="6273">11</cx:pt>
          <cx:pt idx="6274">11</cx:pt>
          <cx:pt idx="6275">11</cx:pt>
          <cx:pt idx="6276">11</cx:pt>
          <cx:pt idx="6277">11</cx:pt>
          <cx:pt idx="6278">11</cx:pt>
          <cx:pt idx="6279">11</cx:pt>
          <cx:pt idx="6280">10</cx:pt>
          <cx:pt idx="6281">11</cx:pt>
          <cx:pt idx="6282">10</cx:pt>
          <cx:pt idx="6283">10</cx:pt>
          <cx:pt idx="6284">10</cx:pt>
          <cx:pt idx="6285">11</cx:pt>
          <cx:pt idx="6286">11</cx:pt>
          <cx:pt idx="6287">11</cx:pt>
          <cx:pt idx="6288">10</cx:pt>
          <cx:pt idx="6289">10</cx:pt>
          <cx:pt idx="6290">10</cx:pt>
          <cx:pt idx="6291">10</cx:pt>
          <cx:pt idx="6292">10</cx:pt>
          <cx:pt idx="6293">10</cx:pt>
          <cx:pt idx="6294">10</cx:pt>
          <cx:pt idx="6295">10</cx:pt>
          <cx:pt idx="6296">10</cx:pt>
          <cx:pt idx="6297">10</cx:pt>
          <cx:pt idx="6298">10</cx:pt>
          <cx:pt idx="6299">11</cx:pt>
          <cx:pt idx="6300">10</cx:pt>
          <cx:pt idx="6301">10</cx:pt>
          <cx:pt idx="6302">10</cx:pt>
          <cx:pt idx="6303">10</cx:pt>
          <cx:pt idx="6304">10</cx:pt>
          <cx:pt idx="6305">9</cx:pt>
          <cx:pt idx="6306">9</cx:pt>
          <cx:pt idx="6307">9</cx:pt>
          <cx:pt idx="6308">9</cx:pt>
          <cx:pt idx="6309">9</cx:pt>
          <cx:pt idx="6310">9</cx:pt>
          <cx:pt idx="6311">9</cx:pt>
          <cx:pt idx="6312">9</cx:pt>
          <cx:pt idx="6313">9</cx:pt>
          <cx:pt idx="6314">11</cx:pt>
          <cx:pt idx="6315">9</cx:pt>
          <cx:pt idx="6316">9</cx:pt>
          <cx:pt idx="6317">7</cx:pt>
          <cx:pt idx="6318">9</cx:pt>
          <cx:pt idx="6319">11</cx:pt>
          <cx:pt idx="6320">10</cx:pt>
          <cx:pt idx="6321">2</cx:pt>
          <cx:pt idx="6322">11</cx:pt>
          <cx:pt idx="6323">11</cx:pt>
          <cx:pt idx="6324">11</cx:pt>
          <cx:pt idx="6325">11</cx:pt>
          <cx:pt idx="6326">11</cx:pt>
          <cx:pt idx="6327">11</cx:pt>
          <cx:pt idx="6328">11</cx:pt>
          <cx:pt idx="6329">11</cx:pt>
          <cx:pt idx="6330">11</cx:pt>
          <cx:pt idx="6331">11</cx:pt>
          <cx:pt idx="6332">11</cx:pt>
          <cx:pt idx="6333">11</cx:pt>
          <cx:pt idx="6334">10</cx:pt>
          <cx:pt idx="6335">10</cx:pt>
          <cx:pt idx="6336">10</cx:pt>
          <cx:pt idx="6337">10</cx:pt>
          <cx:pt idx="6338">10</cx:pt>
          <cx:pt idx="6339">10</cx:pt>
          <cx:pt idx="6340">10</cx:pt>
          <cx:pt idx="6341">10</cx:pt>
          <cx:pt idx="6342">10</cx:pt>
          <cx:pt idx="6343">10</cx:pt>
          <cx:pt idx="6344">10</cx:pt>
          <cx:pt idx="6345">10</cx:pt>
          <cx:pt idx="6346">10</cx:pt>
          <cx:pt idx="6347">10</cx:pt>
          <cx:pt idx="6348">10</cx:pt>
          <cx:pt idx="6349">10</cx:pt>
          <cx:pt idx="6350">10</cx:pt>
          <cx:pt idx="6351">10</cx:pt>
          <cx:pt idx="6352">10</cx:pt>
          <cx:pt idx="6353">10</cx:pt>
          <cx:pt idx="6354">10</cx:pt>
          <cx:pt idx="6355">10</cx:pt>
          <cx:pt idx="6356">10</cx:pt>
          <cx:pt idx="6357">10</cx:pt>
          <cx:pt idx="6358">10</cx:pt>
          <cx:pt idx="6359">10</cx:pt>
          <cx:pt idx="6360">10</cx:pt>
          <cx:pt idx="6361">10</cx:pt>
          <cx:pt idx="6362">9</cx:pt>
          <cx:pt idx="6363">9</cx:pt>
          <cx:pt idx="6364">9</cx:pt>
          <cx:pt idx="6365">9</cx:pt>
          <cx:pt idx="6366">9</cx:pt>
          <cx:pt idx="6367">9</cx:pt>
          <cx:pt idx="6368">10</cx:pt>
          <cx:pt idx="6369">9</cx:pt>
          <cx:pt idx="6370">9</cx:pt>
          <cx:pt idx="6371">9</cx:pt>
          <cx:pt idx="6372">10</cx:pt>
          <cx:pt idx="6373">10</cx:pt>
          <cx:pt idx="6374">11</cx:pt>
          <cx:pt idx="6375">10</cx:pt>
          <cx:pt idx="6376">10</cx:pt>
          <cx:pt idx="6377">10</cx:pt>
          <cx:pt idx="6378">11</cx:pt>
          <cx:pt idx="6379">9</cx:pt>
          <cx:pt idx="6380">9</cx:pt>
          <cx:pt idx="6381">10</cx:pt>
          <cx:pt idx="6382">10</cx:pt>
          <cx:pt idx="6383">10</cx:pt>
          <cx:pt idx="6384">10</cx:pt>
          <cx:pt idx="6385">2</cx:pt>
          <cx:pt idx="6386">2</cx:pt>
          <cx:pt idx="6387">2</cx:pt>
          <cx:pt idx="6388">2</cx:pt>
          <cx:pt idx="6389">2</cx:pt>
          <cx:pt idx="6390">21</cx:pt>
          <cx:pt idx="6391">11</cx:pt>
          <cx:pt idx="6392">12</cx:pt>
          <cx:pt idx="6393">11</cx:pt>
          <cx:pt idx="6394">11</cx:pt>
          <cx:pt idx="6395">11</cx:pt>
          <cx:pt idx="6396">11</cx:pt>
          <cx:pt idx="6397">11</cx:pt>
          <cx:pt idx="6398">11</cx:pt>
          <cx:pt idx="6399">11</cx:pt>
          <cx:pt idx="6400">10</cx:pt>
          <cx:pt idx="6401">11</cx:pt>
          <cx:pt idx="6402">10</cx:pt>
          <cx:pt idx="6403">10</cx:pt>
          <cx:pt idx="6404">10</cx:pt>
          <cx:pt idx="6405">10</cx:pt>
          <cx:pt idx="6406">11</cx:pt>
          <cx:pt idx="6407">11</cx:pt>
          <cx:pt idx="6408">11</cx:pt>
          <cx:pt idx="6409">10</cx:pt>
          <cx:pt idx="6410">10</cx:pt>
          <cx:pt idx="6411">10</cx:pt>
          <cx:pt idx="6412">10</cx:pt>
          <cx:pt idx="6413">10</cx:pt>
          <cx:pt idx="6414">10</cx:pt>
          <cx:pt idx="6415">10</cx:pt>
          <cx:pt idx="6416">10</cx:pt>
          <cx:pt idx="6417">11</cx:pt>
          <cx:pt idx="6418">10</cx:pt>
          <cx:pt idx="6419">10</cx:pt>
          <cx:pt idx="6420">10</cx:pt>
          <cx:pt idx="6421">13</cx:pt>
          <cx:pt idx="6422">13</cx:pt>
          <cx:pt idx="6423">10</cx:pt>
          <cx:pt idx="6424">10</cx:pt>
          <cx:pt idx="6425">10</cx:pt>
          <cx:pt idx="6426">10</cx:pt>
          <cx:pt idx="6427">10</cx:pt>
          <cx:pt idx="6428">9</cx:pt>
          <cx:pt idx="6429">9</cx:pt>
          <cx:pt idx="6430">9</cx:pt>
          <cx:pt idx="6431">9</cx:pt>
          <cx:pt idx="6432">9</cx:pt>
          <cx:pt idx="6433">9</cx:pt>
          <cx:pt idx="6434">9</cx:pt>
          <cx:pt idx="6435">9</cx:pt>
          <cx:pt idx="6436">9</cx:pt>
          <cx:pt idx="6437">11</cx:pt>
          <cx:pt idx="6438">11</cx:pt>
          <cx:pt idx="6439">10</cx:pt>
          <cx:pt idx="6440">10</cx:pt>
          <cx:pt idx="6441">9</cx:pt>
          <cx:pt idx="6442">9</cx:pt>
          <cx:pt idx="6443">9</cx:pt>
          <cx:pt idx="6444">9</cx:pt>
          <cx:pt idx="6445">9</cx:pt>
          <cx:pt idx="6446">9</cx:pt>
          <cx:pt idx="6447">6</cx:pt>
          <cx:pt idx="6448">10</cx:pt>
          <cx:pt idx="6449">11</cx:pt>
          <cx:pt idx="6450">10</cx:pt>
          <cx:pt idx="6451">10</cx:pt>
          <cx:pt idx="6452">10</cx:pt>
          <cx:pt idx="6453">10</cx:pt>
          <cx:pt idx="6454">10</cx:pt>
          <cx:pt idx="6455">11</cx:pt>
          <cx:pt idx="6456">5</cx:pt>
          <cx:pt idx="6457">5</cx:pt>
          <cx:pt idx="6458">4</cx:pt>
          <cx:pt idx="6459">2</cx:pt>
          <cx:pt idx="6460">1</cx:pt>
          <cx:pt idx="6461">11</cx:pt>
          <cx:pt idx="6462">11</cx:pt>
          <cx:pt idx="6463">11</cx:pt>
          <cx:pt idx="6464">11</cx:pt>
          <cx:pt idx="6465">10</cx:pt>
          <cx:pt idx="6466">10</cx:pt>
          <cx:pt idx="6467">10</cx:pt>
          <cx:pt idx="6468">10</cx:pt>
          <cx:pt idx="6469">10</cx:pt>
          <cx:pt idx="6470">11</cx:pt>
          <cx:pt idx="6471">10</cx:pt>
          <cx:pt idx="6472">10</cx:pt>
          <cx:pt idx="6473">10</cx:pt>
          <cx:pt idx="6474">10</cx:pt>
          <cx:pt idx="6475">10</cx:pt>
          <cx:pt idx="6476">10</cx:pt>
          <cx:pt idx="6477">10</cx:pt>
          <cx:pt idx="6478">10</cx:pt>
          <cx:pt idx="6479">10</cx:pt>
          <cx:pt idx="6480">10</cx:pt>
          <cx:pt idx="6481">10</cx:pt>
          <cx:pt idx="6482">10</cx:pt>
          <cx:pt idx="6483">10</cx:pt>
          <cx:pt idx="6484">10</cx:pt>
          <cx:pt idx="6485">10</cx:pt>
          <cx:pt idx="6486">10</cx:pt>
          <cx:pt idx="6487">10</cx:pt>
          <cx:pt idx="6488">10</cx:pt>
          <cx:pt idx="6489">10</cx:pt>
          <cx:pt idx="6490">9</cx:pt>
          <cx:pt idx="6491">9</cx:pt>
          <cx:pt idx="6492">9</cx:pt>
          <cx:pt idx="6493">9</cx:pt>
          <cx:pt idx="6494">9</cx:pt>
          <cx:pt idx="6495">11</cx:pt>
          <cx:pt idx="6496">9</cx:pt>
          <cx:pt idx="6497">9</cx:pt>
          <cx:pt idx="6498">7</cx:pt>
          <cx:pt idx="6499">9</cx:pt>
          <cx:pt idx="6500">7</cx:pt>
          <cx:pt idx="6501">10</cx:pt>
          <cx:pt idx="6502">9</cx:pt>
          <cx:pt idx="6503">9</cx:pt>
          <cx:pt idx="6504">11</cx:pt>
          <cx:pt idx="6505">10</cx:pt>
          <cx:pt idx="6506">10</cx:pt>
          <cx:pt idx="6507">9</cx:pt>
          <cx:pt idx="6508">10</cx:pt>
          <cx:pt idx="6509">10</cx:pt>
          <cx:pt idx="6510">9</cx:pt>
          <cx:pt idx="6511">9</cx:pt>
          <cx:pt idx="6512">9</cx:pt>
          <cx:pt idx="6513">9</cx:pt>
          <cx:pt idx="6514">10</cx:pt>
          <cx:pt idx="6515">10</cx:pt>
          <cx:pt idx="6516">10</cx:pt>
          <cx:pt idx="6517">10</cx:pt>
          <cx:pt idx="6518">9</cx:pt>
          <cx:pt idx="6519">2</cx:pt>
          <cx:pt idx="6520">11</cx:pt>
          <cx:pt idx="6521">11</cx:pt>
          <cx:pt idx="6522">11</cx:pt>
          <cx:pt idx="6523">11</cx:pt>
          <cx:pt idx="6524">12</cx:pt>
          <cx:pt idx="6525">11</cx:pt>
          <cx:pt idx="6526">13</cx:pt>
          <cx:pt idx="6527">11</cx:pt>
          <cx:pt idx="6528">11</cx:pt>
          <cx:pt idx="6529">11</cx:pt>
          <cx:pt idx="6530">11</cx:pt>
          <cx:pt idx="6531">11</cx:pt>
          <cx:pt idx="6532">11</cx:pt>
          <cx:pt idx="6533">11</cx:pt>
          <cx:pt idx="6534">10</cx:pt>
          <cx:pt idx="6535">10</cx:pt>
          <cx:pt idx="6536">11</cx:pt>
          <cx:pt idx="6537">11</cx:pt>
          <cx:pt idx="6538">11</cx:pt>
          <cx:pt idx="6539">10</cx:pt>
          <cx:pt idx="6540">10</cx:pt>
          <cx:pt idx="6541">10</cx:pt>
          <cx:pt idx="6542">10</cx:pt>
          <cx:pt idx="6543">10</cx:pt>
          <cx:pt idx="6544">10</cx:pt>
          <cx:pt idx="6545">10</cx:pt>
          <cx:pt idx="6546">10</cx:pt>
          <cx:pt idx="6547">10</cx:pt>
          <cx:pt idx="6548">10</cx:pt>
          <cx:pt idx="6549">10</cx:pt>
          <cx:pt idx="6550">10</cx:pt>
          <cx:pt idx="6551">10</cx:pt>
          <cx:pt idx="6552">10</cx:pt>
          <cx:pt idx="6553">10</cx:pt>
          <cx:pt idx="6554">10</cx:pt>
          <cx:pt idx="6555">9</cx:pt>
          <cx:pt idx="6556">10</cx:pt>
          <cx:pt idx="6557">10</cx:pt>
          <cx:pt idx="6558">9</cx:pt>
          <cx:pt idx="6559">9</cx:pt>
          <cx:pt idx="6560">9</cx:pt>
          <cx:pt idx="6561">9</cx:pt>
          <cx:pt idx="6562">9</cx:pt>
          <cx:pt idx="6563">9</cx:pt>
          <cx:pt idx="6564">11</cx:pt>
          <cx:pt idx="6565">9</cx:pt>
          <cx:pt idx="6566">9</cx:pt>
          <cx:pt idx="6567">11</cx:pt>
          <cx:pt idx="6568">11</cx:pt>
          <cx:pt idx="6569">11</cx:pt>
          <cx:pt idx="6570">10</cx:pt>
          <cx:pt idx="6571">9</cx:pt>
          <cx:pt idx="6572">9</cx:pt>
          <cx:pt idx="6573">9</cx:pt>
          <cx:pt idx="6574">10</cx:pt>
          <cx:pt idx="6575">9</cx:pt>
          <cx:pt idx="6576">10</cx:pt>
          <cx:pt idx="6577">9</cx:pt>
          <cx:pt idx="6578">3</cx:pt>
          <cx:pt idx="6579">11</cx:pt>
          <cx:pt idx="6580">11</cx:pt>
          <cx:pt idx="6581">11</cx:pt>
          <cx:pt idx="6582">11</cx:pt>
          <cx:pt idx="6583">11</cx:pt>
          <cx:pt idx="6584">10</cx:pt>
          <cx:pt idx="6585">10</cx:pt>
          <cx:pt idx="6586">11</cx:pt>
          <cx:pt idx="6587">10</cx:pt>
          <cx:pt idx="6588">10</cx:pt>
          <cx:pt idx="6589">10</cx:pt>
          <cx:pt idx="6590">10</cx:pt>
          <cx:pt idx="6591">10</cx:pt>
          <cx:pt idx="6592">10</cx:pt>
          <cx:pt idx="6593">10</cx:pt>
          <cx:pt idx="6594">10</cx:pt>
          <cx:pt idx="6595">10</cx:pt>
          <cx:pt idx="6596">10</cx:pt>
          <cx:pt idx="6597">10</cx:pt>
          <cx:pt idx="6598">10</cx:pt>
          <cx:pt idx="6599">10</cx:pt>
          <cx:pt idx="6600">10</cx:pt>
          <cx:pt idx="6601">10</cx:pt>
          <cx:pt idx="6602">9</cx:pt>
          <cx:pt idx="6603">9</cx:pt>
          <cx:pt idx="6604">9</cx:pt>
          <cx:pt idx="6605">9</cx:pt>
          <cx:pt idx="6606">9</cx:pt>
          <cx:pt idx="6607">9</cx:pt>
          <cx:pt idx="6608">9</cx:pt>
          <cx:pt idx="6609">9</cx:pt>
          <cx:pt idx="6610">10</cx:pt>
          <cx:pt idx="6611">10</cx:pt>
          <cx:pt idx="6612">10</cx:pt>
          <cx:pt idx="6613">10</cx:pt>
          <cx:pt idx="6614">10</cx:pt>
          <cx:pt idx="6615">10</cx:pt>
          <cx:pt idx="6616">10</cx:pt>
          <cx:pt idx="6617">10</cx:pt>
          <cx:pt idx="6618">10</cx:pt>
          <cx:pt idx="6619">10</cx:pt>
          <cx:pt idx="6620">3</cx:pt>
          <cx:pt idx="6621">8</cx:pt>
          <cx:pt idx="6622">8</cx:pt>
          <cx:pt idx="6623">8</cx:pt>
          <cx:pt idx="6624">8</cx:pt>
          <cx:pt idx="6625">8</cx:pt>
          <cx:pt idx="6626">9</cx:pt>
          <cx:pt idx="6627">10</cx:pt>
          <cx:pt idx="6628">9</cx:pt>
          <cx:pt idx="6629">9</cx:pt>
          <cx:pt idx="6630">9</cx:pt>
          <cx:pt idx="6631">9</cx:pt>
          <cx:pt idx="6632">9</cx:pt>
          <cx:pt idx="6633">9</cx:pt>
          <cx:pt idx="6634">9</cx:pt>
          <cx:pt idx="6635">9</cx:pt>
          <cx:pt idx="6636">9</cx:pt>
          <cx:pt idx="6637">9</cx:pt>
          <cx:pt idx="6638">9</cx:pt>
          <cx:pt idx="6639">9</cx:pt>
          <cx:pt idx="6640">9</cx:pt>
          <cx:pt idx="6641">8</cx:pt>
          <cx:pt idx="6642">8</cx:pt>
          <cx:pt idx="6643">8</cx:pt>
          <cx:pt idx="6644">8</cx:pt>
          <cx:pt idx="6645">8</cx:pt>
          <cx:pt idx="6646">8</cx:pt>
          <cx:pt idx="6647">8</cx:pt>
          <cx:pt idx="6648">8</cx:pt>
          <cx:pt idx="6649">8</cx:pt>
          <cx:pt idx="6650">8</cx:pt>
          <cx:pt idx="6651">8</cx:pt>
          <cx:pt idx="6652">8</cx:pt>
          <cx:pt idx="6653">8</cx:pt>
          <cx:pt idx="6654">8</cx:pt>
          <cx:pt idx="6655">8</cx:pt>
          <cx:pt idx="6656">8</cx:pt>
          <cx:pt idx="6657">8</cx:pt>
          <cx:pt idx="6658">7</cx:pt>
          <cx:pt idx="6659">7</cx:pt>
          <cx:pt idx="6660">7</cx:pt>
          <cx:pt idx="6661">7</cx:pt>
          <cx:pt idx="6662">7</cx:pt>
          <cx:pt idx="6663">7</cx:pt>
          <cx:pt idx="6664">7</cx:pt>
          <cx:pt idx="6665">7</cx:pt>
          <cx:pt idx="6666">7</cx:pt>
          <cx:pt idx="6667">7</cx:pt>
          <cx:pt idx="6668">9</cx:pt>
          <cx:pt idx="6669">7</cx:pt>
          <cx:pt idx="6670">8</cx:pt>
          <cx:pt idx="6671">8</cx:pt>
          <cx:pt idx="6672">9</cx:pt>
          <cx:pt idx="6673">9</cx:pt>
          <cx:pt idx="6674">7</cx:pt>
          <cx:pt idx="6675">9</cx:pt>
          <cx:pt idx="6676">9</cx:pt>
          <cx:pt idx="6677">8</cx:pt>
          <cx:pt idx="6678">7</cx:pt>
          <cx:pt idx="6679">9</cx:pt>
          <cx:pt idx="6680">12</cx:pt>
          <cx:pt idx="6681">9</cx:pt>
          <cx:pt idx="6682">9</cx:pt>
          <cx:pt idx="6683">9</cx:pt>
          <cx:pt idx="6684">9</cx:pt>
          <cx:pt idx="6685">9</cx:pt>
          <cx:pt idx="6686">9</cx:pt>
          <cx:pt idx="6687">9</cx:pt>
          <cx:pt idx="6688">8</cx:pt>
          <cx:pt idx="6689">8</cx:pt>
          <cx:pt idx="6690">8</cx:pt>
          <cx:pt idx="6691">8</cx:pt>
          <cx:pt idx="6692">8</cx:pt>
          <cx:pt idx="6693">8</cx:pt>
          <cx:pt idx="6694">8</cx:pt>
          <cx:pt idx="6695">8</cx:pt>
          <cx:pt idx="6696">8</cx:pt>
          <cx:pt idx="6697">8</cx:pt>
          <cx:pt idx="6698">8</cx:pt>
          <cx:pt idx="6699">8</cx:pt>
          <cx:pt idx="6700">9</cx:pt>
          <cx:pt idx="6701">8</cx:pt>
          <cx:pt idx="6702">7</cx:pt>
          <cx:pt idx="6703">7</cx:pt>
          <cx:pt idx="6704">7</cx:pt>
          <cx:pt idx="6705">7</cx:pt>
          <cx:pt idx="6706">7</cx:pt>
          <cx:pt idx="6707">7</cx:pt>
          <cx:pt idx="6708">7</cx:pt>
          <cx:pt idx="6709">7</cx:pt>
          <cx:pt idx="6710">7</cx:pt>
          <cx:pt idx="6711">7</cx:pt>
          <cx:pt idx="6712">7</cx:pt>
          <cx:pt idx="6713">7</cx:pt>
          <cx:pt idx="6714">7</cx:pt>
          <cx:pt idx="6715">7</cx:pt>
          <cx:pt idx="6716">7</cx:pt>
          <cx:pt idx="6717">7</cx:pt>
          <cx:pt idx="6718">7</cx:pt>
          <cx:pt idx="6719">7</cx:pt>
          <cx:pt idx="6720">7</cx:pt>
          <cx:pt idx="6721">7</cx:pt>
          <cx:pt idx="6722">7</cx:pt>
          <cx:pt idx="6723">9</cx:pt>
          <cx:pt idx="6724">8</cx:pt>
          <cx:pt idx="6725">7</cx:pt>
          <cx:pt idx="6726">7</cx:pt>
          <cx:pt idx="6727">8</cx:pt>
          <cx:pt idx="6728">8</cx:pt>
          <cx:pt idx="6729">8</cx:pt>
          <cx:pt idx="6730">7</cx:pt>
          <cx:pt idx="6731">8</cx:pt>
          <cx:pt idx="6732">8</cx:pt>
          <cx:pt idx="6733">8</cx:pt>
          <cx:pt idx="6734">8</cx:pt>
          <cx:pt idx="6735">8</cx:pt>
          <cx:pt idx="6736">8</cx:pt>
          <cx:pt idx="6737">9</cx:pt>
          <cx:pt idx="6738">9</cx:pt>
          <cx:pt idx="6739">9</cx:pt>
          <cx:pt idx="6740">9</cx:pt>
          <cx:pt idx="6741">9</cx:pt>
          <cx:pt idx="6742">9</cx:pt>
          <cx:pt idx="6743">9</cx:pt>
          <cx:pt idx="6744">9</cx:pt>
          <cx:pt idx="6745">9</cx:pt>
          <cx:pt idx="6746">9</cx:pt>
          <cx:pt idx="6747">9</cx:pt>
          <cx:pt idx="6748">9</cx:pt>
          <cx:pt idx="6749">9</cx:pt>
          <cx:pt idx="6750">9</cx:pt>
          <cx:pt idx="6751">9</cx:pt>
          <cx:pt idx="6752">9</cx:pt>
          <cx:pt idx="6753">9</cx:pt>
          <cx:pt idx="6754">8</cx:pt>
          <cx:pt idx="6755">8</cx:pt>
          <cx:pt idx="6756">8</cx:pt>
          <cx:pt idx="6757">8</cx:pt>
          <cx:pt idx="6758">8</cx:pt>
          <cx:pt idx="6759">8</cx:pt>
          <cx:pt idx="6760">8</cx:pt>
          <cx:pt idx="6761">8</cx:pt>
          <cx:pt idx="6762">8</cx:pt>
          <cx:pt idx="6763">8</cx:pt>
          <cx:pt idx="6764">8</cx:pt>
          <cx:pt idx="6765">8</cx:pt>
          <cx:pt idx="6766">8</cx:pt>
          <cx:pt idx="6767">7</cx:pt>
          <cx:pt idx="6768">7</cx:pt>
          <cx:pt idx="6769">7</cx:pt>
          <cx:pt idx="6770">7</cx:pt>
          <cx:pt idx="6771">7</cx:pt>
          <cx:pt idx="6772">7</cx:pt>
          <cx:pt idx="6773">7</cx:pt>
          <cx:pt idx="6774">7</cx:pt>
          <cx:pt idx="6775">7</cx:pt>
          <cx:pt idx="6776">7</cx:pt>
          <cx:pt idx="6777">7</cx:pt>
          <cx:pt idx="6778">7</cx:pt>
          <cx:pt idx="6779">7</cx:pt>
          <cx:pt idx="6780">8</cx:pt>
          <cx:pt idx="6781">9</cx:pt>
          <cx:pt idx="6782">9</cx:pt>
          <cx:pt idx="6783">10</cx:pt>
          <cx:pt idx="6784">8</cx:pt>
          <cx:pt idx="6785">8</cx:pt>
          <cx:pt idx="6786">8</cx:pt>
          <cx:pt idx="6787">7</cx:pt>
          <cx:pt idx="6788">8</cx:pt>
          <cx:pt idx="6789">8</cx:pt>
          <cx:pt idx="6790">9</cx:pt>
          <cx:pt idx="6791">7</cx:pt>
          <cx:pt idx="6792">8</cx:pt>
          <cx:pt idx="6793">5</cx:pt>
          <cx:pt idx="6794">5</cx:pt>
          <cx:pt idx="6795">4</cx:pt>
          <cx:pt idx="6796">4</cx:pt>
          <cx:pt idx="6797">8</cx:pt>
          <cx:pt idx="6798">11</cx:pt>
          <cx:pt idx="6799">8</cx:pt>
          <cx:pt idx="6800">9</cx:pt>
          <cx:pt idx="6801">9</cx:pt>
          <cx:pt idx="6802">9</cx:pt>
          <cx:pt idx="6803">9</cx:pt>
          <cx:pt idx="6804">9</cx:pt>
          <cx:pt idx="6805">9</cx:pt>
          <cx:pt idx="6806">9</cx:pt>
          <cx:pt idx="6807">9</cx:pt>
          <cx:pt idx="6808">9</cx:pt>
          <cx:pt idx="6809">9</cx:pt>
          <cx:pt idx="6810">9</cx:pt>
          <cx:pt idx="6811">8</cx:pt>
          <cx:pt idx="6812">8</cx:pt>
          <cx:pt idx="6813">8</cx:pt>
          <cx:pt idx="6814">8</cx:pt>
          <cx:pt idx="6815">8</cx:pt>
          <cx:pt idx="6816">8</cx:pt>
          <cx:pt idx="6817">8</cx:pt>
          <cx:pt idx="6818">8</cx:pt>
          <cx:pt idx="6819">8</cx:pt>
          <cx:pt idx="6820">8</cx:pt>
          <cx:pt idx="6821">8</cx:pt>
          <cx:pt idx="6822">8</cx:pt>
          <cx:pt idx="6823">8</cx:pt>
          <cx:pt idx="6824">7</cx:pt>
          <cx:pt idx="6825">7</cx:pt>
          <cx:pt idx="6826">7</cx:pt>
          <cx:pt idx="6827">10</cx:pt>
          <cx:pt idx="6828">7</cx:pt>
          <cx:pt idx="6829">7</cx:pt>
          <cx:pt idx="6830">7</cx:pt>
          <cx:pt idx="6831">7</cx:pt>
          <cx:pt idx="6832">7</cx:pt>
          <cx:pt idx="6833">7</cx:pt>
          <cx:pt idx="6834">7</cx:pt>
          <cx:pt idx="6835">7</cx:pt>
          <cx:pt idx="6836">7</cx:pt>
          <cx:pt idx="6837">7</cx:pt>
          <cx:pt idx="6838">7</cx:pt>
          <cx:pt idx="6839">7</cx:pt>
          <cx:pt idx="6840">8</cx:pt>
          <cx:pt idx="6841">7</cx:pt>
          <cx:pt idx="6842">9</cx:pt>
          <cx:pt idx="6843">8</cx:pt>
          <cx:pt idx="6844">8</cx:pt>
          <cx:pt idx="6845">7</cx:pt>
          <cx:pt idx="6846">8</cx:pt>
          <cx:pt idx="6847">8</cx:pt>
          <cx:pt idx="6848">8</cx:pt>
          <cx:pt idx="6849">8</cx:pt>
          <cx:pt idx="6850">9</cx:pt>
          <cx:pt idx="6851">9</cx:pt>
          <cx:pt idx="6852">9</cx:pt>
          <cx:pt idx="6853">9</cx:pt>
          <cx:pt idx="6854">9</cx:pt>
          <cx:pt idx="6855">9</cx:pt>
          <cx:pt idx="6856">9</cx:pt>
          <cx:pt idx="6857">9</cx:pt>
          <cx:pt idx="6858">9</cx:pt>
          <cx:pt idx="6859">9</cx:pt>
          <cx:pt idx="6860">9</cx:pt>
          <cx:pt idx="6861">9</cx:pt>
          <cx:pt idx="6862">9</cx:pt>
          <cx:pt idx="6863">9</cx:pt>
          <cx:pt idx="6864">8</cx:pt>
          <cx:pt idx="6865">8</cx:pt>
          <cx:pt idx="6866">8</cx:pt>
          <cx:pt idx="6867">8</cx:pt>
          <cx:pt idx="6868">8</cx:pt>
          <cx:pt idx="6869">8</cx:pt>
          <cx:pt idx="6870">8</cx:pt>
          <cx:pt idx="6871">8</cx:pt>
          <cx:pt idx="6872">8</cx:pt>
          <cx:pt idx="6873">8</cx:pt>
          <cx:pt idx="6874">8</cx:pt>
          <cx:pt idx="6875">8</cx:pt>
          <cx:pt idx="6876">8</cx:pt>
          <cx:pt idx="6877">8</cx:pt>
          <cx:pt idx="6878">8</cx:pt>
          <cx:pt idx="6879">8</cx:pt>
          <cx:pt idx="6880">8</cx:pt>
          <cx:pt idx="6881">8</cx:pt>
          <cx:pt idx="6882">8</cx:pt>
          <cx:pt idx="6883">8</cx:pt>
          <cx:pt idx="6884">8</cx:pt>
          <cx:pt idx="6885">7</cx:pt>
          <cx:pt idx="6886">7</cx:pt>
          <cx:pt idx="6887">7</cx:pt>
          <cx:pt idx="6888">7</cx:pt>
          <cx:pt idx="6889">7</cx:pt>
          <cx:pt idx="6890">7</cx:pt>
          <cx:pt idx="6891">7</cx:pt>
          <cx:pt idx="6892">7</cx:pt>
          <cx:pt idx="6893">7</cx:pt>
          <cx:pt idx="6894">7</cx:pt>
          <cx:pt idx="6895">7</cx:pt>
          <cx:pt idx="6896">7</cx:pt>
          <cx:pt idx="6897">7</cx:pt>
          <cx:pt idx="6898">7</cx:pt>
          <cx:pt idx="6899">7</cx:pt>
          <cx:pt idx="6900">9</cx:pt>
          <cx:pt idx="6901">8</cx:pt>
          <cx:pt idx="6902">8</cx:pt>
          <cx:pt idx="6903">8</cx:pt>
          <cx:pt idx="6904">8</cx:pt>
          <cx:pt idx="6905">7</cx:pt>
          <cx:pt idx="6906">9</cx:pt>
          <cx:pt idx="6907">9</cx:pt>
          <cx:pt idx="6908">8</cx:pt>
          <cx:pt idx="6909">7</cx:pt>
          <cx:pt idx="6910">9</cx:pt>
          <cx:pt idx="6911">5</cx:pt>
          <cx:pt idx="6912">9</cx:pt>
          <cx:pt idx="6913">9</cx:pt>
          <cx:pt idx="6914">9</cx:pt>
          <cx:pt idx="6915">9</cx:pt>
          <cx:pt idx="6916">9</cx:pt>
          <cx:pt idx="6917">9</cx:pt>
          <cx:pt idx="6918">9</cx:pt>
          <cx:pt idx="6919">9</cx:pt>
          <cx:pt idx="6920">9</cx:pt>
          <cx:pt idx="6921">9</cx:pt>
          <cx:pt idx="6922">8</cx:pt>
          <cx:pt idx="6923">8</cx:pt>
          <cx:pt idx="6924">8</cx:pt>
          <cx:pt idx="6925">8</cx:pt>
          <cx:pt idx="6926">8</cx:pt>
          <cx:pt idx="6927">8</cx:pt>
          <cx:pt idx="6928">8</cx:pt>
          <cx:pt idx="6929">8</cx:pt>
          <cx:pt idx="6930">8</cx:pt>
          <cx:pt idx="6931">8</cx:pt>
          <cx:pt idx="6932">11</cx:pt>
          <cx:pt idx="6933">8</cx:pt>
          <cx:pt idx="6934">8</cx:pt>
          <cx:pt idx="6935">8</cx:pt>
          <cx:pt idx="6936">8</cx:pt>
          <cx:pt idx="6937">8</cx:pt>
          <cx:pt idx="6938">8</cx:pt>
          <cx:pt idx="6939">8</cx:pt>
          <cx:pt idx="6940">8</cx:pt>
          <cx:pt idx="6941">8</cx:pt>
          <cx:pt idx="6942">8</cx:pt>
          <cx:pt idx="6943">7</cx:pt>
          <cx:pt idx="6944">7</cx:pt>
          <cx:pt idx="6945">7</cx:pt>
          <cx:pt idx="6946">7</cx:pt>
          <cx:pt idx="6947">7</cx:pt>
          <cx:pt idx="6948">8</cx:pt>
          <cx:pt idx="6949">8</cx:pt>
          <cx:pt idx="6950">7</cx:pt>
          <cx:pt idx="6951">8</cx:pt>
          <cx:pt idx="6952">8</cx:pt>
          <cx:pt idx="6953">9</cx:pt>
          <cx:pt idx="6954">8</cx:pt>
          <cx:pt idx="6955">8</cx:pt>
          <cx:pt idx="6956">7</cx:pt>
          <cx:pt idx="6957">9</cx:pt>
          <cx:pt idx="6958">8</cx:pt>
          <cx:pt idx="6959">9</cx:pt>
          <cx:pt idx="6960">8</cx:pt>
          <cx:pt idx="6961">10</cx:pt>
          <cx:pt idx="6962">8</cx:pt>
          <cx:pt idx="6963">8</cx:pt>
          <cx:pt idx="6964">8</cx:pt>
          <cx:pt idx="6965">8</cx:pt>
          <cx:pt idx="6966">8</cx:pt>
          <cx:pt idx="6967">8</cx:pt>
          <cx:pt idx="6968">8</cx:pt>
          <cx:pt idx="6969">9</cx:pt>
          <cx:pt idx="6970">9</cx:pt>
          <cx:pt idx="6971">9</cx:pt>
          <cx:pt idx="6972">9</cx:pt>
          <cx:pt idx="6973">9</cx:pt>
          <cx:pt idx="6974">9</cx:pt>
          <cx:pt idx="6975">9</cx:pt>
          <cx:pt idx="6976">9</cx:pt>
          <cx:pt idx="6977">9</cx:pt>
          <cx:pt idx="6978">9</cx:pt>
          <cx:pt idx="6979">9</cx:pt>
          <cx:pt idx="6980">9</cx:pt>
          <cx:pt idx="6981">9</cx:pt>
          <cx:pt idx="6982">9</cx:pt>
          <cx:pt idx="6983">9</cx:pt>
          <cx:pt idx="6984">9</cx:pt>
          <cx:pt idx="6985">9</cx:pt>
          <cx:pt idx="6986">8</cx:pt>
          <cx:pt idx="6987">8</cx:pt>
          <cx:pt idx="6988">8</cx:pt>
          <cx:pt idx="6989">8</cx:pt>
          <cx:pt idx="6990">8</cx:pt>
          <cx:pt idx="6991">8</cx:pt>
          <cx:pt idx="6992">8</cx:pt>
          <cx:pt idx="6993">8</cx:pt>
          <cx:pt idx="6994">8</cx:pt>
          <cx:pt idx="6995">8</cx:pt>
          <cx:pt idx="6996">8</cx:pt>
          <cx:pt idx="6997">8</cx:pt>
          <cx:pt idx="6998">8</cx:pt>
          <cx:pt idx="6999">8</cx:pt>
          <cx:pt idx="7000">8</cx:pt>
          <cx:pt idx="7001">7</cx:pt>
          <cx:pt idx="7002">7</cx:pt>
          <cx:pt idx="7003">7</cx:pt>
          <cx:pt idx="7004">7</cx:pt>
          <cx:pt idx="7005">7</cx:pt>
          <cx:pt idx="7006">7</cx:pt>
          <cx:pt idx="7007">7</cx:pt>
          <cx:pt idx="7008">7</cx:pt>
          <cx:pt idx="7009">7</cx:pt>
          <cx:pt idx="7010">7</cx:pt>
          <cx:pt idx="7011">7</cx:pt>
          <cx:pt idx="7012">7</cx:pt>
          <cx:pt idx="7013">7</cx:pt>
          <cx:pt idx="7014">7</cx:pt>
          <cx:pt idx="7015">7</cx:pt>
          <cx:pt idx="7016">7</cx:pt>
          <cx:pt idx="7017">9</cx:pt>
          <cx:pt idx="7018">9</cx:pt>
          <cx:pt idx="7019">9</cx:pt>
          <cx:pt idx="7020">8</cx:pt>
          <cx:pt idx="7021">8</cx:pt>
          <cx:pt idx="7022">7</cx:pt>
          <cx:pt idx="7023">9</cx:pt>
          <cx:pt idx="7024">8</cx:pt>
          <cx:pt idx="7025">8</cx:pt>
          <cx:pt idx="7026">8</cx:pt>
          <cx:pt idx="7027">9</cx:pt>
          <cx:pt idx="7028">8</cx:pt>
          <cx:pt idx="7029">8</cx:pt>
          <cx:pt idx="7030">8</cx:pt>
          <cx:pt idx="7031">8</cx:pt>
          <cx:pt idx="7032">9</cx:pt>
          <cx:pt idx="7033">9</cx:pt>
          <cx:pt idx="7034">9</cx:pt>
          <cx:pt idx="7035">9</cx:pt>
          <cx:pt idx="7036">9</cx:pt>
          <cx:pt idx="7037">9</cx:pt>
          <cx:pt idx="7038">9</cx:pt>
          <cx:pt idx="7039">9</cx:pt>
          <cx:pt idx="7040">9</cx:pt>
          <cx:pt idx="7041">9</cx:pt>
          <cx:pt idx="7042">9</cx:pt>
          <cx:pt idx="7043">9</cx:pt>
          <cx:pt idx="7044">8</cx:pt>
          <cx:pt idx="7045">8</cx:pt>
          <cx:pt idx="7046">8</cx:pt>
          <cx:pt idx="7047">8</cx:pt>
          <cx:pt idx="7048">8</cx:pt>
          <cx:pt idx="7049">8</cx:pt>
          <cx:pt idx="7050">8</cx:pt>
          <cx:pt idx="7051">8</cx:pt>
          <cx:pt idx="7052">8</cx:pt>
          <cx:pt idx="7053">8</cx:pt>
          <cx:pt idx="7054">8</cx:pt>
          <cx:pt idx="7055">8</cx:pt>
          <cx:pt idx="7056">8</cx:pt>
          <cx:pt idx="7057">8</cx:pt>
          <cx:pt idx="7058">8</cx:pt>
          <cx:pt idx="7059">8</cx:pt>
          <cx:pt idx="7060">8</cx:pt>
          <cx:pt idx="7061">8</cx:pt>
          <cx:pt idx="7062">8</cx:pt>
          <cx:pt idx="7063">7</cx:pt>
          <cx:pt idx="7064">7</cx:pt>
          <cx:pt idx="7065">7</cx:pt>
          <cx:pt idx="7066">7</cx:pt>
          <cx:pt idx="7067">7</cx:pt>
          <cx:pt idx="7068">7</cx:pt>
          <cx:pt idx="7069">7</cx:pt>
          <cx:pt idx="7070">7</cx:pt>
          <cx:pt idx="7071">7</cx:pt>
          <cx:pt idx="7072">7</cx:pt>
          <cx:pt idx="7073">7</cx:pt>
          <cx:pt idx="7074">7</cx:pt>
          <cx:pt idx="7075">7</cx:pt>
          <cx:pt idx="7076">8</cx:pt>
          <cx:pt idx="7077">7</cx:pt>
          <cx:pt idx="7078">9</cx:pt>
          <cx:pt idx="7079">7</cx:pt>
          <cx:pt idx="7080">9</cx:pt>
          <cx:pt idx="7081">9</cx:pt>
          <cx:pt idx="7082">8</cx:pt>
          <cx:pt idx="7083">9</cx:pt>
          <cx:pt idx="7084">9</cx:pt>
          <cx:pt idx="7085">8</cx:pt>
          <cx:pt idx="7086">5</cx:pt>
          <cx:pt idx="7087">1</cx:pt>
          <cx:pt idx="7088">8</cx:pt>
          <cx:pt idx="7089">8</cx:pt>
          <cx:pt idx="7090">9</cx:pt>
          <cx:pt idx="7091">9</cx:pt>
          <cx:pt idx="7092">9</cx:pt>
          <cx:pt idx="7093">9</cx:pt>
          <cx:pt idx="7094">9</cx:pt>
          <cx:pt idx="7095">9</cx:pt>
          <cx:pt idx="7096">9</cx:pt>
          <cx:pt idx="7097">9</cx:pt>
          <cx:pt idx="7098">9</cx:pt>
          <cx:pt idx="7099">9</cx:pt>
          <cx:pt idx="7100">9</cx:pt>
          <cx:pt idx="7101">9</cx:pt>
          <cx:pt idx="7102">9</cx:pt>
          <cx:pt idx="7103">9</cx:pt>
          <cx:pt idx="7104">9</cx:pt>
          <cx:pt idx="7105">9</cx:pt>
          <cx:pt idx="7106">9</cx:pt>
          <cx:pt idx="7107">9</cx:pt>
          <cx:pt idx="7108">9</cx:pt>
          <cx:pt idx="7109">9</cx:pt>
          <cx:pt idx="7110">8</cx:pt>
          <cx:pt idx="7111">8</cx:pt>
          <cx:pt idx="7112">8</cx:pt>
          <cx:pt idx="7113">8</cx:pt>
          <cx:pt idx="7114">8</cx:pt>
          <cx:pt idx="7115">8</cx:pt>
          <cx:pt idx="7116">8</cx:pt>
          <cx:pt idx="7117">8</cx:pt>
          <cx:pt idx="7118">8</cx:pt>
          <cx:pt idx="7119">8</cx:pt>
          <cx:pt idx="7120">8</cx:pt>
          <cx:pt idx="7121">8</cx:pt>
          <cx:pt idx="7122">8</cx:pt>
          <cx:pt idx="7123">8</cx:pt>
          <cx:pt idx="7124">7</cx:pt>
          <cx:pt idx="7125">7</cx:pt>
          <cx:pt idx="7126">7</cx:pt>
          <cx:pt idx="7127">7</cx:pt>
          <cx:pt idx="7128">7</cx:pt>
          <cx:pt idx="7129">7</cx:pt>
          <cx:pt idx="7130">7</cx:pt>
          <cx:pt idx="7131">7</cx:pt>
          <cx:pt idx="7132">7</cx:pt>
          <cx:pt idx="7133">7</cx:pt>
          <cx:pt idx="7134">7</cx:pt>
          <cx:pt idx="7135">7</cx:pt>
          <cx:pt idx="7136">7</cx:pt>
          <cx:pt idx="7137">7</cx:pt>
          <cx:pt idx="7138">7</cx:pt>
          <cx:pt idx="7139">7</cx:pt>
          <cx:pt idx="7140">8</cx:pt>
          <cx:pt idx="7141">7</cx:pt>
          <cx:pt idx="7142">8</cx:pt>
          <cx:pt idx="7143">8</cx:pt>
          <cx:pt idx="7144">9</cx:pt>
          <cx:pt idx="7145">8</cx:pt>
          <cx:pt idx="7146">4</cx:pt>
          <cx:pt idx="7147">8</cx:pt>
          <cx:pt idx="7148">8</cx:pt>
          <cx:pt idx="7149">8</cx:pt>
          <cx:pt idx="7150">9</cx:pt>
          <cx:pt idx="7151">10</cx:pt>
          <cx:pt idx="7152">9</cx:pt>
          <cx:pt idx="7153">9</cx:pt>
          <cx:pt idx="7154">9</cx:pt>
          <cx:pt idx="7155">9</cx:pt>
          <cx:pt idx="7156">9</cx:pt>
          <cx:pt idx="7157">9</cx:pt>
          <cx:pt idx="7158">9</cx:pt>
          <cx:pt idx="7159">9</cx:pt>
          <cx:pt idx="7160">9</cx:pt>
          <cx:pt idx="7161">9</cx:pt>
          <cx:pt idx="7162">9</cx:pt>
          <cx:pt idx="7163">9</cx:pt>
          <cx:pt idx="7164">9</cx:pt>
          <cx:pt idx="7165">9</cx:pt>
          <cx:pt idx="7166">8</cx:pt>
          <cx:pt idx="7167">8</cx:pt>
          <cx:pt idx="7168">8</cx:pt>
          <cx:pt idx="7169">8</cx:pt>
          <cx:pt idx="7170">8</cx:pt>
          <cx:pt idx="7171">8</cx:pt>
          <cx:pt idx="7172">8</cx:pt>
          <cx:pt idx="7173">8</cx:pt>
          <cx:pt idx="7174">8</cx:pt>
          <cx:pt idx="7175">8</cx:pt>
          <cx:pt idx="7176">8</cx:pt>
          <cx:pt idx="7177">8</cx:pt>
          <cx:pt idx="7178">8</cx:pt>
          <cx:pt idx="7179">9</cx:pt>
          <cx:pt idx="7180">8</cx:pt>
          <cx:pt idx="7181">8</cx:pt>
          <cx:pt idx="7182">7</cx:pt>
          <cx:pt idx="7183">7</cx:pt>
          <cx:pt idx="7184">7</cx:pt>
          <cx:pt idx="7185">7</cx:pt>
          <cx:pt idx="7186">7</cx:pt>
          <cx:pt idx="7187">7</cx:pt>
          <cx:pt idx="7188">7</cx:pt>
          <cx:pt idx="7189">7</cx:pt>
          <cx:pt idx="7190">7</cx:pt>
          <cx:pt idx="7191">7</cx:pt>
          <cx:pt idx="7192">7</cx:pt>
          <cx:pt idx="7193">7</cx:pt>
          <cx:pt idx="7194">7</cx:pt>
          <cx:pt idx="7195">8</cx:pt>
          <cx:pt idx="7196">6</cx:pt>
          <cx:pt idx="7197">7</cx:pt>
          <cx:pt idx="7198">7</cx:pt>
          <cx:pt idx="7199">8</cx:pt>
          <cx:pt idx="7200">3</cx:pt>
          <cx:pt idx="7201">7</cx:pt>
          <cx:pt idx="7202">7</cx:pt>
          <cx:pt idx="7203">7</cx:pt>
          <cx:pt idx="7204">7</cx:pt>
          <cx:pt idx="7205">7</cx:pt>
          <cx:pt idx="7206">7</cx:pt>
          <cx:pt idx="7207">7</cx:pt>
          <cx:pt idx="7208">7</cx:pt>
          <cx:pt idx="7209">7</cx:pt>
          <cx:pt idx="7210">7</cx:pt>
          <cx:pt idx="7211">7</cx:pt>
          <cx:pt idx="7212">6</cx:pt>
          <cx:pt idx="7213">6</cx:pt>
          <cx:pt idx="7214">6</cx:pt>
          <cx:pt idx="7215">6</cx:pt>
          <cx:pt idx="7216">6</cx:pt>
          <cx:pt idx="7217">6</cx:pt>
          <cx:pt idx="7218">6</cx:pt>
          <cx:pt idx="7219">6</cx:pt>
          <cx:pt idx="7220">6</cx:pt>
          <cx:pt idx="7221">7</cx:pt>
          <cx:pt idx="7222">6</cx:pt>
          <cx:pt idx="7223">6</cx:pt>
          <cx:pt idx="7224">6</cx:pt>
          <cx:pt idx="7225">6</cx:pt>
          <cx:pt idx="7226">6</cx:pt>
          <cx:pt idx="7227">6</cx:pt>
          <cx:pt idx="7228">6</cx:pt>
          <cx:pt idx="7229">6</cx:pt>
          <cx:pt idx="7230">6</cx:pt>
          <cx:pt idx="7231">6</cx:pt>
          <cx:pt idx="7232">6</cx:pt>
          <cx:pt idx="7233">6</cx:pt>
          <cx:pt idx="7234">7</cx:pt>
          <cx:pt idx="7235">6</cx:pt>
          <cx:pt idx="7236">6</cx:pt>
          <cx:pt idx="7237">6</cx:pt>
          <cx:pt idx="7238">6</cx:pt>
          <cx:pt idx="7239">6</cx:pt>
          <cx:pt idx="7240">5</cx:pt>
          <cx:pt idx="7241">5</cx:pt>
          <cx:pt idx="7242">5</cx:pt>
          <cx:pt idx="7243">5</cx:pt>
          <cx:pt idx="7244">5</cx:pt>
          <cx:pt idx="7245">6</cx:pt>
          <cx:pt idx="7246">5</cx:pt>
          <cx:pt idx="7247">6</cx:pt>
          <cx:pt idx="7248">7</cx:pt>
          <cx:pt idx="7249">7</cx:pt>
          <cx:pt idx="7250">7</cx:pt>
          <cx:pt idx="7251">6</cx:pt>
          <cx:pt idx="7252">6</cx:pt>
          <cx:pt idx="7253">6</cx:pt>
          <cx:pt idx="7254">6</cx:pt>
          <cx:pt idx="7255">6</cx:pt>
          <cx:pt idx="7256">6</cx:pt>
          <cx:pt idx="7257">6</cx:pt>
          <cx:pt idx="7258">6</cx:pt>
          <cx:pt idx="7259">6</cx:pt>
          <cx:pt idx="7260">6</cx:pt>
          <cx:pt idx="7261">6</cx:pt>
          <cx:pt idx="7262">6</cx:pt>
          <cx:pt idx="7263">6</cx:pt>
          <cx:pt idx="7264">6</cx:pt>
          <cx:pt idx="7265">6</cx:pt>
          <cx:pt idx="7266">6</cx:pt>
          <cx:pt idx="7267">6</cx:pt>
          <cx:pt idx="7268">6</cx:pt>
          <cx:pt idx="7269">6</cx:pt>
          <cx:pt idx="7270">6</cx:pt>
          <cx:pt idx="7271">7</cx:pt>
          <cx:pt idx="7272">7</cx:pt>
          <cx:pt idx="7273">6</cx:pt>
          <cx:pt idx="7274">6</cx:pt>
          <cx:pt idx="7275">6</cx:pt>
          <cx:pt idx="7276">6</cx:pt>
          <cx:pt idx="7277">6</cx:pt>
          <cx:pt idx="7278">6</cx:pt>
          <cx:pt idx="7279">6</cx:pt>
          <cx:pt idx="7280">6</cx:pt>
          <cx:pt idx="7281">5</cx:pt>
          <cx:pt idx="7282">5</cx:pt>
          <cx:pt idx="7283">5</cx:pt>
          <cx:pt idx="7284">5</cx:pt>
          <cx:pt idx="7285">6</cx:pt>
          <cx:pt idx="7286">5</cx:pt>
          <cx:pt idx="7287">5</cx:pt>
          <cx:pt idx="7288">3</cx:pt>
          <cx:pt idx="7289">1</cx:pt>
          <cx:pt idx="7290">7</cx:pt>
          <cx:pt idx="7291">7</cx:pt>
          <cx:pt idx="7292">7</cx:pt>
          <cx:pt idx="7293">7</cx:pt>
          <cx:pt idx="7294">7</cx:pt>
          <cx:pt idx="7295">7</cx:pt>
          <cx:pt idx="7296">7</cx:pt>
          <cx:pt idx="7297">7</cx:pt>
          <cx:pt idx="7298">6</cx:pt>
          <cx:pt idx="7299">6</cx:pt>
          <cx:pt idx="7300">6</cx:pt>
          <cx:pt idx="7301">6</cx:pt>
          <cx:pt idx="7302">6</cx:pt>
          <cx:pt idx="7303">6</cx:pt>
          <cx:pt idx="7304">8</cx:pt>
          <cx:pt idx="7305">6</cx:pt>
          <cx:pt idx="7306">6</cx:pt>
          <cx:pt idx="7307">6</cx:pt>
          <cx:pt idx="7308">6</cx:pt>
          <cx:pt idx="7309">6</cx:pt>
          <cx:pt idx="7310">6</cx:pt>
          <cx:pt idx="7311">6</cx:pt>
          <cx:pt idx="7312">6</cx:pt>
          <cx:pt idx="7313">6</cx:pt>
          <cx:pt idx="7314">6</cx:pt>
          <cx:pt idx="7315">6</cx:pt>
          <cx:pt idx="7316">6</cx:pt>
          <cx:pt idx="7317">6</cx:pt>
          <cx:pt idx="7318">6</cx:pt>
          <cx:pt idx="7319">6</cx:pt>
          <cx:pt idx="7320">6</cx:pt>
          <cx:pt idx="7321">6</cx:pt>
          <cx:pt idx="7322">6</cx:pt>
          <cx:pt idx="7323">5</cx:pt>
          <cx:pt idx="7324">5</cx:pt>
          <cx:pt idx="7325">5</cx:pt>
          <cx:pt idx="7326">5</cx:pt>
          <cx:pt idx="7327">5</cx:pt>
          <cx:pt idx="7328">5</cx:pt>
          <cx:pt idx="7329">5</cx:pt>
          <cx:pt idx="7330">5</cx:pt>
          <cx:pt idx="7331">5</cx:pt>
          <cx:pt idx="7332">6</cx:pt>
          <cx:pt idx="7333">6</cx:pt>
          <cx:pt idx="7334">6</cx:pt>
          <cx:pt idx="7335">3</cx:pt>
          <cx:pt idx="7336">6</cx:pt>
          <cx:pt idx="7337">6</cx:pt>
          <cx:pt idx="7338">7</cx:pt>
          <cx:pt idx="7339">7</cx:pt>
          <cx:pt idx="7340">7</cx:pt>
          <cx:pt idx="7341">7</cx:pt>
          <cx:pt idx="7342">7</cx:pt>
          <cx:pt idx="7343">6</cx:pt>
          <cx:pt idx="7344">6</cx:pt>
          <cx:pt idx="7345">6</cx:pt>
          <cx:pt idx="7346">6</cx:pt>
          <cx:pt idx="7347">6</cx:pt>
          <cx:pt idx="7348">6</cx:pt>
          <cx:pt idx="7349">6</cx:pt>
          <cx:pt idx="7350">6</cx:pt>
          <cx:pt idx="7351">6</cx:pt>
          <cx:pt idx="7352">6</cx:pt>
          <cx:pt idx="7353">6</cx:pt>
          <cx:pt idx="7354">6</cx:pt>
          <cx:pt idx="7355">6</cx:pt>
          <cx:pt idx="7356">6</cx:pt>
          <cx:pt idx="7357">6</cx:pt>
          <cx:pt idx="7358">6</cx:pt>
          <cx:pt idx="7359">6</cx:pt>
          <cx:pt idx="7360">7</cx:pt>
          <cx:pt idx="7361">6</cx:pt>
          <cx:pt idx="7362">7</cx:pt>
          <cx:pt idx="7363">6</cx:pt>
          <cx:pt idx="7364">6</cx:pt>
          <cx:pt idx="7365">6</cx:pt>
          <cx:pt idx="7366">6</cx:pt>
          <cx:pt idx="7367">6</cx:pt>
          <cx:pt idx="7368">6</cx:pt>
          <cx:pt idx="7369">6</cx:pt>
          <cx:pt idx="7370">6</cx:pt>
          <cx:pt idx="7371">5</cx:pt>
          <cx:pt idx="7372">5</cx:pt>
          <cx:pt idx="7373">5</cx:pt>
          <cx:pt idx="7374">6</cx:pt>
          <cx:pt idx="7375">5</cx:pt>
          <cx:pt idx="7376">6</cx:pt>
          <cx:pt idx="7377">7</cx:pt>
          <cx:pt idx="7378">7</cx:pt>
          <cx:pt idx="7379">7</cx:pt>
          <cx:pt idx="7380">7</cx:pt>
          <cx:pt idx="7381">7</cx:pt>
          <cx:pt idx="7382">7</cx:pt>
          <cx:pt idx="7383">7</cx:pt>
          <cx:pt idx="7384">7</cx:pt>
          <cx:pt idx="7385">7</cx:pt>
          <cx:pt idx="7386">7</cx:pt>
          <cx:pt idx="7387">7</cx:pt>
          <cx:pt idx="7388">7</cx:pt>
          <cx:pt idx="7389">6</cx:pt>
          <cx:pt idx="7390">6</cx:pt>
          <cx:pt idx="7391">6</cx:pt>
          <cx:pt idx="7392">7</cx:pt>
          <cx:pt idx="7393">6</cx:pt>
          <cx:pt idx="7394">6</cx:pt>
          <cx:pt idx="7395">6</cx:pt>
          <cx:pt idx="7396">6</cx:pt>
          <cx:pt idx="7397">6</cx:pt>
          <cx:pt idx="7398">6</cx:pt>
          <cx:pt idx="7399">7</cx:pt>
          <cx:pt idx="7400">6</cx:pt>
          <cx:pt idx="7401">6</cx:pt>
          <cx:pt idx="7402">6</cx:pt>
          <cx:pt idx="7403">7</cx:pt>
          <cx:pt idx="7404">6</cx:pt>
          <cx:pt idx="7405">6</cx:pt>
          <cx:pt idx="7406">6</cx:pt>
          <cx:pt idx="7407">6</cx:pt>
          <cx:pt idx="7408">5</cx:pt>
          <cx:pt idx="7409">5</cx:pt>
          <cx:pt idx="7410">5</cx:pt>
          <cx:pt idx="7411">5</cx:pt>
          <cx:pt idx="7412">7</cx:pt>
          <cx:pt idx="7413">7</cx:pt>
          <cx:pt idx="7414">7</cx:pt>
          <cx:pt idx="7415">7</cx:pt>
          <cx:pt idx="7416">7</cx:pt>
          <cx:pt idx="7417">7</cx:pt>
          <cx:pt idx="7418">6</cx:pt>
          <cx:pt idx="7419">6</cx:pt>
          <cx:pt idx="7420">6</cx:pt>
          <cx:pt idx="7421">6</cx:pt>
          <cx:pt idx="7422">6</cx:pt>
          <cx:pt idx="7423">6</cx:pt>
          <cx:pt idx="7424">6</cx:pt>
          <cx:pt idx="7425">6</cx:pt>
          <cx:pt idx="7426">7</cx:pt>
          <cx:pt idx="7427">7</cx:pt>
          <cx:pt idx="7428">6</cx:pt>
          <cx:pt idx="7429">6</cx:pt>
          <cx:pt idx="7430">6</cx:pt>
          <cx:pt idx="7431">6</cx:pt>
          <cx:pt idx="7432">6</cx:pt>
          <cx:pt idx="7433">6</cx:pt>
          <cx:pt idx="7434">6</cx:pt>
          <cx:pt idx="7435">6</cx:pt>
          <cx:pt idx="7436">5</cx:pt>
          <cx:pt idx="7437">5</cx:pt>
          <cx:pt idx="7438">5</cx:pt>
          <cx:pt idx="7439">5</cx:pt>
          <cx:pt idx="7440">5</cx:pt>
          <cx:pt idx="7441">6</cx:pt>
          <cx:pt idx="7442">5</cx:pt>
          <cx:pt idx="7443">5</cx:pt>
          <cx:pt idx="7444">5</cx:pt>
          <cx:pt idx="7445">5</cx:pt>
          <cx:pt idx="7446">5</cx:pt>
          <cx:pt idx="7447">5</cx:pt>
          <cx:pt idx="7448">5</cx:pt>
          <cx:pt idx="7449">5</cx:pt>
          <cx:pt idx="7450">5</cx:pt>
          <cx:pt idx="7451">5</cx:pt>
          <cx:pt idx="7452">5</cx:pt>
          <cx:pt idx="7453">5</cx:pt>
          <cx:pt idx="7454">5</cx:pt>
          <cx:pt idx="7455">5</cx:pt>
          <cx:pt idx="7456">6</cx:pt>
          <cx:pt idx="7457">7</cx:pt>
          <cx:pt idx="7458">7</cx:pt>
          <cx:pt idx="7459">7</cx:pt>
          <cx:pt idx="7460">7</cx:pt>
          <cx:pt idx="7461">7</cx:pt>
          <cx:pt idx="7462">6</cx:pt>
          <cx:pt idx="7463">6</cx:pt>
          <cx:pt idx="7464">6</cx:pt>
          <cx:pt idx="7465">6</cx:pt>
          <cx:pt idx="7466">6</cx:pt>
          <cx:pt idx="7467">6</cx:pt>
          <cx:pt idx="7468">6</cx:pt>
          <cx:pt idx="7469">6</cx:pt>
          <cx:pt idx="7470">6</cx:pt>
          <cx:pt idx="7471">6</cx:pt>
          <cx:pt idx="7472">6</cx:pt>
          <cx:pt idx="7473">6</cx:pt>
          <cx:pt idx="7474">6</cx:pt>
          <cx:pt idx="7475">6</cx:pt>
          <cx:pt idx="7476">6</cx:pt>
          <cx:pt idx="7477">6</cx:pt>
          <cx:pt idx="7478">6</cx:pt>
          <cx:pt idx="7479">6</cx:pt>
          <cx:pt idx="7480">7</cx:pt>
          <cx:pt idx="7481">7</cx:pt>
          <cx:pt idx="7482">7</cx:pt>
          <cx:pt idx="7483">6</cx:pt>
          <cx:pt idx="7484">6</cx:pt>
          <cx:pt idx="7485">6</cx:pt>
          <cx:pt idx="7486">6</cx:pt>
          <cx:pt idx="7487">6</cx:pt>
          <cx:pt idx="7488">6</cx:pt>
          <cx:pt idx="7489">5</cx:pt>
          <cx:pt idx="7490">5</cx:pt>
          <cx:pt idx="7491">5</cx:pt>
          <cx:pt idx="7492">5</cx:pt>
          <cx:pt idx="7493">5</cx:pt>
          <cx:pt idx="7494">5</cx:pt>
          <cx:pt idx="7495">6</cx:pt>
          <cx:pt idx="7496">6</cx:pt>
          <cx:pt idx="7497">5</cx:pt>
          <cx:pt idx="7498">6</cx:pt>
          <cx:pt idx="7499">5</cx:pt>
          <cx:pt idx="7500">6</cx:pt>
          <cx:pt idx="7501">6</cx:pt>
          <cx:pt idx="7502">7</cx:pt>
          <cx:pt idx="7503">7</cx:pt>
          <cx:pt idx="7504">7</cx:pt>
          <cx:pt idx="7505">7</cx:pt>
          <cx:pt idx="7506">7</cx:pt>
          <cx:pt idx="7507">7</cx:pt>
          <cx:pt idx="7508">7</cx:pt>
          <cx:pt idx="7509">7</cx:pt>
          <cx:pt idx="7510">7</cx:pt>
          <cx:pt idx="7511">7</cx:pt>
          <cx:pt idx="7512">6</cx:pt>
          <cx:pt idx="7513">6</cx:pt>
          <cx:pt idx="7514">6</cx:pt>
          <cx:pt idx="7515">6</cx:pt>
          <cx:pt idx="7516">6</cx:pt>
          <cx:pt idx="7517">6</cx:pt>
          <cx:pt idx="7518">6</cx:pt>
          <cx:pt idx="7519">6</cx:pt>
          <cx:pt idx="7520">6</cx:pt>
          <cx:pt idx="7521">6</cx:pt>
          <cx:pt idx="7522">6</cx:pt>
          <cx:pt idx="7523">6</cx:pt>
          <cx:pt idx="7524">6</cx:pt>
          <cx:pt idx="7525">6</cx:pt>
          <cx:pt idx="7526">6</cx:pt>
          <cx:pt idx="7527">7</cx:pt>
          <cx:pt idx="7528">6</cx:pt>
          <cx:pt idx="7529">6</cx:pt>
          <cx:pt idx="7530">6</cx:pt>
          <cx:pt idx="7531">6</cx:pt>
          <cx:pt idx="7532">7</cx:pt>
          <cx:pt idx="7533">6</cx:pt>
          <cx:pt idx="7534">6</cx:pt>
          <cx:pt idx="7535">6</cx:pt>
          <cx:pt idx="7536">6</cx:pt>
          <cx:pt idx="7537">5</cx:pt>
          <cx:pt idx="7538">5</cx:pt>
          <cx:pt idx="7539">5</cx:pt>
          <cx:pt idx="7540">5</cx:pt>
          <cx:pt idx="7541">5</cx:pt>
          <cx:pt idx="7542">6</cx:pt>
          <cx:pt idx="7543">5</cx:pt>
          <cx:pt idx="7544">5</cx:pt>
          <cx:pt idx="7545">6</cx:pt>
          <cx:pt idx="7546">7</cx:pt>
          <cx:pt idx="7547">7</cx:pt>
          <cx:pt idx="7548">7</cx:pt>
          <cx:pt idx="7549">7</cx:pt>
          <cx:pt idx="7550">7</cx:pt>
          <cx:pt idx="7551">7</cx:pt>
          <cx:pt idx="7552">7</cx:pt>
          <cx:pt idx="7553">7</cx:pt>
          <cx:pt idx="7554">7</cx:pt>
          <cx:pt idx="7555">6</cx:pt>
          <cx:pt idx="7556">7</cx:pt>
          <cx:pt idx="7557">6</cx:pt>
          <cx:pt idx="7558">6</cx:pt>
          <cx:pt idx="7559">6</cx:pt>
          <cx:pt idx="7560">6</cx:pt>
          <cx:pt idx="7561">6</cx:pt>
          <cx:pt idx="7562">6</cx:pt>
          <cx:pt idx="7563">6</cx:pt>
          <cx:pt idx="7564">6</cx:pt>
          <cx:pt idx="7565">6</cx:pt>
          <cx:pt idx="7566">6</cx:pt>
          <cx:pt idx="7567">6</cx:pt>
          <cx:pt idx="7568">7</cx:pt>
          <cx:pt idx="7569">6</cx:pt>
          <cx:pt idx="7570">6</cx:pt>
          <cx:pt idx="7571">6</cx:pt>
          <cx:pt idx="7572">6</cx:pt>
          <cx:pt idx="7573">7</cx:pt>
          <cx:pt idx="7574">6</cx:pt>
          <cx:pt idx="7575">6</cx:pt>
          <cx:pt idx="7576">6</cx:pt>
          <cx:pt idx="7577">6</cx:pt>
          <cx:pt idx="7578">6</cx:pt>
          <cx:pt idx="7579">6</cx:pt>
          <cx:pt idx="7580">6</cx:pt>
          <cx:pt idx="7581">6</cx:pt>
          <cx:pt idx="7582">6</cx:pt>
          <cx:pt idx="7583">5</cx:pt>
          <cx:pt idx="7584">5</cx:pt>
          <cx:pt idx="7585">5</cx:pt>
          <cx:pt idx="7586">5</cx:pt>
          <cx:pt idx="7587">5</cx:pt>
          <cx:pt idx="7588">5</cx:pt>
          <cx:pt idx="7589">42</cx:pt>
          <cx:pt idx="7590">25</cx:pt>
          <cx:pt idx="7591">7</cx:pt>
          <cx:pt idx="7592">7</cx:pt>
          <cx:pt idx="7593">7</cx:pt>
          <cx:pt idx="7594">7</cx:pt>
          <cx:pt idx="7595">7</cx:pt>
          <cx:pt idx="7596">7</cx:pt>
          <cx:pt idx="7597">7</cx:pt>
          <cx:pt idx="7598">7</cx:pt>
          <cx:pt idx="7599">6</cx:pt>
          <cx:pt idx="7600">6</cx:pt>
          <cx:pt idx="7601">6</cx:pt>
          <cx:pt idx="7602">6</cx:pt>
          <cx:pt idx="7603">6</cx:pt>
          <cx:pt idx="7604">6</cx:pt>
          <cx:pt idx="7605">6</cx:pt>
          <cx:pt idx="7606">16</cx:pt>
          <cx:pt idx="7607">6</cx:pt>
          <cx:pt idx="7608">6</cx:pt>
          <cx:pt idx="7609">6</cx:pt>
          <cx:pt idx="7610">6</cx:pt>
          <cx:pt idx="7611">6</cx:pt>
          <cx:pt idx="7612">6</cx:pt>
          <cx:pt idx="7613">6</cx:pt>
          <cx:pt idx="7614">7</cx:pt>
          <cx:pt idx="7615">7</cx:pt>
          <cx:pt idx="7616">6</cx:pt>
          <cx:pt idx="7617">6</cx:pt>
          <cx:pt idx="7618">6</cx:pt>
          <cx:pt idx="7619">6</cx:pt>
          <cx:pt idx="7620">6</cx:pt>
          <cx:pt idx="7621">6</cx:pt>
          <cx:pt idx="7622">6</cx:pt>
          <cx:pt idx="7623">6</cx:pt>
          <cx:pt idx="7624">6</cx:pt>
          <cx:pt idx="7625">6</cx:pt>
          <cx:pt idx="7626">5</cx:pt>
          <cx:pt idx="7627">5</cx:pt>
          <cx:pt idx="7628">5</cx:pt>
          <cx:pt idx="7629">5</cx:pt>
          <cx:pt idx="7630">6</cx:pt>
          <cx:pt idx="7631">5</cx:pt>
          <cx:pt idx="7632">5</cx:pt>
          <cx:pt idx="7633">5</cx:pt>
          <cx:pt idx="7634">5</cx:pt>
          <cx:pt idx="7635">5</cx:pt>
          <cx:pt idx="7636">3</cx:pt>
          <cx:pt idx="7637">3</cx:pt>
          <cx:pt idx="7638">5</cx:pt>
          <cx:pt idx="7639">5</cx:pt>
          <cx:pt idx="7640">5</cx:pt>
          <cx:pt idx="7641">5</cx:pt>
          <cx:pt idx="7642">5</cx:pt>
          <cx:pt idx="7643">5</cx:pt>
          <cx:pt idx="7644">5</cx:pt>
          <cx:pt idx="7645">5</cx:pt>
          <cx:pt idx="7646">5</cx:pt>
          <cx:pt idx="7647">5</cx:pt>
          <cx:pt idx="7648">5</cx:pt>
          <cx:pt idx="7649">5</cx:pt>
          <cx:pt idx="7650">5</cx:pt>
          <cx:pt idx="7651">5</cx:pt>
          <cx:pt idx="7652">5</cx:pt>
          <cx:pt idx="7653">5</cx:pt>
          <cx:pt idx="7654">4</cx:pt>
          <cx:pt idx="7655">4</cx:pt>
          <cx:pt idx="7656">4</cx:pt>
          <cx:pt idx="7657">4</cx:pt>
          <cx:pt idx="7658">4</cx:pt>
          <cx:pt idx="7659">5</cx:pt>
          <cx:pt idx="7660">4</cx:pt>
          <cx:pt idx="7661">4</cx:pt>
          <cx:pt idx="7662">4</cx:pt>
          <cx:pt idx="7663">4</cx:pt>
          <cx:pt idx="7664">4</cx:pt>
          <cx:pt idx="7665">4</cx:pt>
          <cx:pt idx="7666">4</cx:pt>
          <cx:pt idx="7667">4</cx:pt>
          <cx:pt idx="7668">4</cx:pt>
          <cx:pt idx="7669">4</cx:pt>
          <cx:pt idx="7670">4</cx:pt>
          <cx:pt idx="7671">4</cx:pt>
          <cx:pt idx="7672">4</cx:pt>
          <cx:pt idx="7673">4</cx:pt>
          <cx:pt idx="7674">4</cx:pt>
          <cx:pt idx="7675">4</cx:pt>
          <cx:pt idx="7676">4</cx:pt>
          <cx:pt idx="7677">4</cx:pt>
          <cx:pt idx="7678">5</cx:pt>
          <cx:pt idx="7679">4</cx:pt>
          <cx:pt idx="7680">4</cx:pt>
          <cx:pt idx="7681">5</cx:pt>
          <cx:pt idx="7682">5</cx:pt>
          <cx:pt idx="7683">5</cx:pt>
          <cx:pt idx="7684">5</cx:pt>
          <cx:pt idx="7685">5</cx:pt>
          <cx:pt idx="7686">5</cx:pt>
          <cx:pt idx="7687">5</cx:pt>
          <cx:pt idx="7688">5</cx:pt>
          <cx:pt idx="7689">4</cx:pt>
          <cx:pt idx="7690">4</cx:pt>
          <cx:pt idx="7691">4</cx:pt>
          <cx:pt idx="7692">4</cx:pt>
          <cx:pt idx="7693">4</cx:pt>
          <cx:pt idx="7694">4</cx:pt>
          <cx:pt idx="7695">4</cx:pt>
          <cx:pt idx="7696">4</cx:pt>
          <cx:pt idx="7697">4</cx:pt>
          <cx:pt idx="7698">4</cx:pt>
          <cx:pt idx="7699">4</cx:pt>
          <cx:pt idx="7700">4</cx:pt>
          <cx:pt idx="7701">5</cx:pt>
          <cx:pt idx="7702">4</cx:pt>
          <cx:pt idx="7703">4</cx:pt>
          <cx:pt idx="7704">4</cx:pt>
          <cx:pt idx="7705">4</cx:pt>
          <cx:pt idx="7706">4</cx:pt>
          <cx:pt idx="7707">4</cx:pt>
          <cx:pt idx="7708">3</cx:pt>
          <cx:pt idx="7709">5</cx:pt>
          <cx:pt idx="7710">5</cx:pt>
          <cx:pt idx="7711">5</cx:pt>
          <cx:pt idx="7712">5</cx:pt>
          <cx:pt idx="7713">5</cx:pt>
          <cx:pt idx="7714">5</cx:pt>
          <cx:pt idx="7715">5</cx:pt>
          <cx:pt idx="7716">5</cx:pt>
          <cx:pt idx="7717">5</cx:pt>
          <cx:pt idx="7718">5</cx:pt>
          <cx:pt idx="7719">5</cx:pt>
          <cx:pt idx="7720">5</cx:pt>
          <cx:pt idx="7721">5</cx:pt>
          <cx:pt idx="7722">5</cx:pt>
          <cx:pt idx="7723">5</cx:pt>
          <cx:pt idx="7724">4</cx:pt>
          <cx:pt idx="7725">4</cx:pt>
          <cx:pt idx="7726">4</cx:pt>
          <cx:pt idx="7727">4</cx:pt>
          <cx:pt idx="7728">5</cx:pt>
          <cx:pt idx="7729">5</cx:pt>
          <cx:pt idx="7730">5</cx:pt>
          <cx:pt idx="7731">5</cx:pt>
          <cx:pt idx="7732">5</cx:pt>
          <cx:pt idx="7733">5</cx:pt>
          <cx:pt idx="7734">5</cx:pt>
          <cx:pt idx="7735">5</cx:pt>
          <cx:pt idx="7736">5</cx:pt>
          <cx:pt idx="7737">5</cx:pt>
          <cx:pt idx="7738">5</cx:pt>
          <cx:pt idx="7739">5</cx:pt>
          <cx:pt idx="7740">5</cx:pt>
          <cx:pt idx="7741">5</cx:pt>
          <cx:pt idx="7742">5</cx:pt>
          <cx:pt idx="7743">5</cx:pt>
          <cx:pt idx="7744">5</cx:pt>
          <cx:pt idx="7745">4</cx:pt>
          <cx:pt idx="7746">4</cx:pt>
          <cx:pt idx="7747">4</cx:pt>
          <cx:pt idx="7748">4</cx:pt>
          <cx:pt idx="7749">4</cx:pt>
          <cx:pt idx="7750">4</cx:pt>
          <cx:pt idx="7751">4</cx:pt>
          <cx:pt idx="7752">4</cx:pt>
          <cx:pt idx="7753">4</cx:pt>
          <cx:pt idx="7754">4</cx:pt>
          <cx:pt idx="7755">4</cx:pt>
          <cx:pt idx="7756">4</cx:pt>
          <cx:pt idx="7757">4</cx:pt>
          <cx:pt idx="7758">5</cx:pt>
          <cx:pt idx="7759">4</cx:pt>
          <cx:pt idx="7760">4</cx:pt>
          <cx:pt idx="7761">4</cx:pt>
          <cx:pt idx="7762">4</cx:pt>
          <cx:pt idx="7763">4</cx:pt>
          <cx:pt idx="7764">5</cx:pt>
          <cx:pt idx="7765">5</cx:pt>
          <cx:pt idx="7766">5</cx:pt>
          <cx:pt idx="7767">5</cx:pt>
          <cx:pt idx="7768">4</cx:pt>
          <cx:pt idx="7769">5</cx:pt>
          <cx:pt idx="7770">5</cx:pt>
          <cx:pt idx="7771">5</cx:pt>
          <cx:pt idx="7772">5</cx:pt>
          <cx:pt idx="7773">5</cx:pt>
          <cx:pt idx="7774">5</cx:pt>
          <cx:pt idx="7775">5</cx:pt>
          <cx:pt idx="7776">5</cx:pt>
          <cx:pt idx="7777">5</cx:pt>
          <cx:pt idx="7778">5</cx:pt>
          <cx:pt idx="7779">5</cx:pt>
          <cx:pt idx="7780">5</cx:pt>
          <cx:pt idx="7781">5</cx:pt>
          <cx:pt idx="7782">4</cx:pt>
          <cx:pt idx="7783">4</cx:pt>
          <cx:pt idx="7784">4</cx:pt>
          <cx:pt idx="7785">5</cx:pt>
          <cx:pt idx="7786">4</cx:pt>
          <cx:pt idx="7787">4</cx:pt>
          <cx:pt idx="7788">4</cx:pt>
          <cx:pt idx="7789">4</cx:pt>
          <cx:pt idx="7790">4</cx:pt>
          <cx:pt idx="7791">4</cx:pt>
          <cx:pt idx="7792">4</cx:pt>
          <cx:pt idx="7793">4</cx:pt>
          <cx:pt idx="7794">5</cx:pt>
          <cx:pt idx="7795">5</cx:pt>
          <cx:pt idx="7796">4</cx:pt>
          <cx:pt idx="7797">4</cx:pt>
          <cx:pt idx="7798">4</cx:pt>
          <cx:pt idx="7799">4</cx:pt>
          <cx:pt idx="7800">4</cx:pt>
          <cx:pt idx="7801">4</cx:pt>
          <cx:pt idx="7802">4</cx:pt>
          <cx:pt idx="7803">4</cx:pt>
          <cx:pt idx="7804">4</cx:pt>
          <cx:pt idx="7805">4</cx:pt>
          <cx:pt idx="7806">4</cx:pt>
          <cx:pt idx="7807">4</cx:pt>
          <cx:pt idx="7808">4</cx:pt>
          <cx:pt idx="7809">2</cx:pt>
          <cx:pt idx="7810">2</cx:pt>
          <cx:pt idx="7811">2</cx:pt>
          <cx:pt idx="7812">5</cx:pt>
          <cx:pt idx="7813">5</cx:pt>
          <cx:pt idx="7814">5</cx:pt>
          <cx:pt idx="7815">5</cx:pt>
          <cx:pt idx="7816">5</cx:pt>
          <cx:pt idx="7817">5</cx:pt>
          <cx:pt idx="7818">5</cx:pt>
          <cx:pt idx="7819">5</cx:pt>
          <cx:pt idx="7820">5</cx:pt>
          <cx:pt idx="7821">5</cx:pt>
          <cx:pt idx="7822">5</cx:pt>
          <cx:pt idx="7823">5</cx:pt>
          <cx:pt idx="7824">5</cx:pt>
          <cx:pt idx="7825">4</cx:pt>
          <cx:pt idx="7826">4</cx:pt>
          <cx:pt idx="7827">4</cx:pt>
          <cx:pt idx="7828">4</cx:pt>
          <cx:pt idx="7829">4</cx:pt>
          <cx:pt idx="7830">4</cx:pt>
          <cx:pt idx="7831">4</cx:pt>
          <cx:pt idx="7832">4</cx:pt>
          <cx:pt idx="7833">4</cx:pt>
          <cx:pt idx="7834">4</cx:pt>
          <cx:pt idx="7835">4</cx:pt>
          <cx:pt idx="7836">4</cx:pt>
          <cx:pt idx="7837">4</cx:pt>
          <cx:pt idx="7838">4</cx:pt>
          <cx:pt idx="7839">4</cx:pt>
          <cx:pt idx="7840">4</cx:pt>
          <cx:pt idx="7841">4</cx:pt>
          <cx:pt idx="7842">4</cx:pt>
          <cx:pt idx="7843">4</cx:pt>
          <cx:pt idx="7844">4</cx:pt>
          <cx:pt idx="7845">4</cx:pt>
          <cx:pt idx="7846">4</cx:pt>
          <cx:pt idx="7847">4</cx:pt>
          <cx:pt idx="7848">4</cx:pt>
          <cx:pt idx="7849">4</cx:pt>
          <cx:pt idx="7850">4</cx:pt>
          <cx:pt idx="7851">4</cx:pt>
          <cx:pt idx="7852">4</cx:pt>
          <cx:pt idx="7853">5</cx:pt>
          <cx:pt idx="7854">5</cx:pt>
          <cx:pt idx="7855">5</cx:pt>
          <cx:pt idx="7856">5</cx:pt>
          <cx:pt idx="7857">5</cx:pt>
          <cx:pt idx="7858">5</cx:pt>
          <cx:pt idx="7859">5</cx:pt>
          <cx:pt idx="7860">5</cx:pt>
          <cx:pt idx="7861">5</cx:pt>
          <cx:pt idx="7862">5</cx:pt>
          <cx:pt idx="7863">5</cx:pt>
          <cx:pt idx="7864">5</cx:pt>
          <cx:pt idx="7865">5</cx:pt>
          <cx:pt idx="7866">5</cx:pt>
          <cx:pt idx="7867">5</cx:pt>
          <cx:pt idx="7868">5</cx:pt>
          <cx:pt idx="7869">8</cx:pt>
          <cx:pt idx="7870">5</cx:pt>
          <cx:pt idx="7871">5</cx:pt>
          <cx:pt idx="7872">5</cx:pt>
          <cx:pt idx="7873">5</cx:pt>
          <cx:pt idx="7874">5</cx:pt>
          <cx:pt idx="7875">4</cx:pt>
          <cx:pt idx="7876">4</cx:pt>
          <cx:pt idx="7877">4</cx:pt>
          <cx:pt idx="7878">4</cx:pt>
          <cx:pt idx="7879">4</cx:pt>
          <cx:pt idx="7880">4</cx:pt>
          <cx:pt idx="7881">4</cx:pt>
          <cx:pt idx="7882">4</cx:pt>
          <cx:pt idx="7883">4</cx:pt>
          <cx:pt idx="7884">4</cx:pt>
          <cx:pt idx="7885">4</cx:pt>
          <cx:pt idx="7886">4</cx:pt>
          <cx:pt idx="7887">4</cx:pt>
          <cx:pt idx="7888">4</cx:pt>
          <cx:pt idx="7889">4</cx:pt>
          <cx:pt idx="7890">4</cx:pt>
          <cx:pt idx="7891">4</cx:pt>
          <cx:pt idx="7892">4</cx:pt>
          <cx:pt idx="7893">4</cx:pt>
          <cx:pt idx="7894">4</cx:pt>
          <cx:pt idx="7895">4</cx:pt>
          <cx:pt idx="7896">4</cx:pt>
          <cx:pt idx="7897">4</cx:pt>
          <cx:pt idx="7898">4</cx:pt>
          <cx:pt idx="7899">4</cx:pt>
          <cx:pt idx="7900">4</cx:pt>
          <cx:pt idx="7901">4</cx:pt>
          <cx:pt idx="7902">4</cx:pt>
          <cx:pt idx="7903">4</cx:pt>
          <cx:pt idx="7904">5</cx:pt>
          <cx:pt idx="7905">4</cx:pt>
          <cx:pt idx="7906">4</cx:pt>
          <cx:pt idx="7907">4</cx:pt>
          <cx:pt idx="7908">5</cx:pt>
          <cx:pt idx="7909">5</cx:pt>
          <cx:pt idx="7910">5</cx:pt>
          <cx:pt idx="7911">5</cx:pt>
          <cx:pt idx="7912">5</cx:pt>
          <cx:pt idx="7913">5</cx:pt>
          <cx:pt idx="7914">5</cx:pt>
          <cx:pt idx="7915">5</cx:pt>
          <cx:pt idx="7916">5</cx:pt>
          <cx:pt idx="7917">5</cx:pt>
          <cx:pt idx="7918">5</cx:pt>
          <cx:pt idx="7919">5</cx:pt>
          <cx:pt idx="7920">5</cx:pt>
          <cx:pt idx="7921">5</cx:pt>
          <cx:pt idx="7922">5</cx:pt>
          <cx:pt idx="7923">5</cx:pt>
          <cx:pt idx="7924">5</cx:pt>
          <cx:pt idx="7925">5</cx:pt>
          <cx:pt idx="7926">5</cx:pt>
          <cx:pt idx="7927">5</cx:pt>
          <cx:pt idx="7928">4</cx:pt>
          <cx:pt idx="7929">4</cx:pt>
          <cx:pt idx="7930">4</cx:pt>
          <cx:pt idx="7931">4</cx:pt>
          <cx:pt idx="7932">4</cx:pt>
          <cx:pt idx="7933">4</cx:pt>
          <cx:pt idx="7934">4</cx:pt>
          <cx:pt idx="7935">4</cx:pt>
          <cx:pt idx="7936">4</cx:pt>
          <cx:pt idx="7937">4</cx:pt>
          <cx:pt idx="7938">5</cx:pt>
          <cx:pt idx="7939">4</cx:pt>
          <cx:pt idx="7940">4</cx:pt>
          <cx:pt idx="7941">4</cx:pt>
          <cx:pt idx="7942">5</cx:pt>
          <cx:pt idx="7943">4</cx:pt>
          <cx:pt idx="7944">4</cx:pt>
          <cx:pt idx="7945">4</cx:pt>
          <cx:pt idx="7946">4</cx:pt>
          <cx:pt idx="7947">4</cx:pt>
          <cx:pt idx="7948">4</cx:pt>
          <cx:pt idx="7949">4</cx:pt>
          <cx:pt idx="7950">4</cx:pt>
          <cx:pt idx="7951">5</cx:pt>
          <cx:pt idx="7952">3</cx:pt>
          <cx:pt idx="7953">5</cx:pt>
          <cx:pt idx="7954">5</cx:pt>
          <cx:pt idx="7955">5</cx:pt>
          <cx:pt idx="7956">5</cx:pt>
          <cx:pt idx="7957">4</cx:pt>
          <cx:pt idx="7958">4</cx:pt>
          <cx:pt idx="7959">5</cx:pt>
          <cx:pt idx="7960">5</cx:pt>
          <cx:pt idx="7961">5</cx:pt>
          <cx:pt idx="7962">5</cx:pt>
          <cx:pt idx="7963">5</cx:pt>
          <cx:pt idx="7964">5</cx:pt>
          <cx:pt idx="7965">5</cx:pt>
          <cx:pt idx="7966">5</cx:pt>
          <cx:pt idx="7967">5</cx:pt>
          <cx:pt idx="7968">5</cx:pt>
          <cx:pt idx="7969">5</cx:pt>
          <cx:pt idx="7970">5</cx:pt>
          <cx:pt idx="7971">5</cx:pt>
          <cx:pt idx="7972">5</cx:pt>
          <cx:pt idx="7973">5</cx:pt>
          <cx:pt idx="7974">5</cx:pt>
          <cx:pt idx="7975">4</cx:pt>
          <cx:pt idx="7976">4</cx:pt>
          <cx:pt idx="7977">4</cx:pt>
          <cx:pt idx="7978">4</cx:pt>
          <cx:pt idx="7979">4</cx:pt>
          <cx:pt idx="7980">4</cx:pt>
          <cx:pt idx="7981">4</cx:pt>
          <cx:pt idx="7982">4</cx:pt>
          <cx:pt idx="7983">4</cx:pt>
          <cx:pt idx="7984">4</cx:pt>
          <cx:pt idx="7985">4</cx:pt>
          <cx:pt idx="7986">5</cx:pt>
          <cx:pt idx="7987">4</cx:pt>
          <cx:pt idx="7988">3</cx:pt>
          <cx:pt idx="7989">2</cx:pt>
          <cx:pt idx="7990">5</cx:pt>
          <cx:pt idx="7991">5</cx:pt>
          <cx:pt idx="7992">5</cx:pt>
          <cx:pt idx="7993">5</cx:pt>
          <cx:pt idx="7994">5</cx:pt>
          <cx:pt idx="7995">5</cx:pt>
          <cx:pt idx="7996">5</cx:pt>
          <cx:pt idx="7997">5</cx:pt>
          <cx:pt idx="7998">5</cx:pt>
          <cx:pt idx="7999">5</cx:pt>
          <cx:pt idx="8000">5</cx:pt>
          <cx:pt idx="8001">5</cx:pt>
          <cx:pt idx="8002">5</cx:pt>
          <cx:pt idx="8003">5</cx:pt>
          <cx:pt idx="8004">5</cx:pt>
          <cx:pt idx="8005">5</cx:pt>
          <cx:pt idx="8006">5</cx:pt>
          <cx:pt idx="8007">5</cx:pt>
          <cx:pt idx="8008">5</cx:pt>
          <cx:pt idx="8009">5</cx:pt>
          <cx:pt idx="8010">5</cx:pt>
          <cx:pt idx="8011">5</cx:pt>
          <cx:pt idx="8012">5</cx:pt>
          <cx:pt idx="8013">5</cx:pt>
          <cx:pt idx="8014">5</cx:pt>
          <cx:pt idx="8015">5</cx:pt>
          <cx:pt idx="8016">5</cx:pt>
          <cx:pt idx="8017">5</cx:pt>
          <cx:pt idx="8018">4</cx:pt>
          <cx:pt idx="8019">4</cx:pt>
          <cx:pt idx="8020">4</cx:pt>
          <cx:pt idx="8021">4</cx:pt>
          <cx:pt idx="8022">4</cx:pt>
          <cx:pt idx="8023">4</cx:pt>
          <cx:pt idx="8024">4</cx:pt>
          <cx:pt idx="8025">4</cx:pt>
          <cx:pt idx="8026">4</cx:pt>
          <cx:pt idx="8027">4</cx:pt>
          <cx:pt idx="8028">4</cx:pt>
          <cx:pt idx="8029">4</cx:pt>
          <cx:pt idx="8030">4</cx:pt>
          <cx:pt idx="8031">4</cx:pt>
          <cx:pt idx="8032">4</cx:pt>
          <cx:pt idx="8033">4</cx:pt>
          <cx:pt idx="8034">4</cx:pt>
          <cx:pt idx="8035">4</cx:pt>
          <cx:pt idx="8036">4</cx:pt>
          <cx:pt idx="8037">4</cx:pt>
          <cx:pt idx="8038">4</cx:pt>
          <cx:pt idx="8039">4</cx:pt>
          <cx:pt idx="8040">4</cx:pt>
          <cx:pt idx="8041">4</cx:pt>
          <cx:pt idx="8042">1</cx:pt>
          <cx:pt idx="8043">5</cx:pt>
          <cx:pt idx="8044">4</cx:pt>
          <cx:pt idx="8045">4</cx:pt>
          <cx:pt idx="8046">5</cx:pt>
          <cx:pt idx="8047">5</cx:pt>
          <cx:pt idx="8048">5</cx:pt>
          <cx:pt idx="8049">5</cx:pt>
          <cx:pt idx="8050">5</cx:pt>
          <cx:pt idx="8051">5</cx:pt>
          <cx:pt idx="8052">5</cx:pt>
          <cx:pt idx="8053">5</cx:pt>
          <cx:pt idx="8054">5</cx:pt>
          <cx:pt idx="8055">5</cx:pt>
          <cx:pt idx="8056">5</cx:pt>
          <cx:pt idx="8057">5</cx:pt>
          <cx:pt idx="8058">5</cx:pt>
          <cx:pt idx="8059">5</cx:pt>
          <cx:pt idx="8060">5</cx:pt>
          <cx:pt idx="8061">5</cx:pt>
          <cx:pt idx="8062">5</cx:pt>
          <cx:pt idx="8063">4</cx:pt>
          <cx:pt idx="8064">4</cx:pt>
          <cx:pt idx="8065">6</cx:pt>
          <cx:pt idx="8066">4</cx:pt>
          <cx:pt idx="8067">4</cx:pt>
          <cx:pt idx="8068">4</cx:pt>
          <cx:pt idx="8069">4</cx:pt>
          <cx:pt idx="8070">4</cx:pt>
          <cx:pt idx="8071">4</cx:pt>
          <cx:pt idx="8072">4</cx:pt>
          <cx:pt idx="8073">4</cx:pt>
          <cx:pt idx="8074">4</cx:pt>
          <cx:pt idx="8075">4</cx:pt>
          <cx:pt idx="8076">4</cx:pt>
          <cx:pt idx="8077">4</cx:pt>
          <cx:pt idx="8078">5</cx:pt>
          <cx:pt idx="8079">5</cx:pt>
          <cx:pt idx="8080">2</cx:pt>
          <cx:pt idx="8081">5</cx:pt>
          <cx:pt idx="8082">5</cx:pt>
          <cx:pt idx="8083">5</cx:pt>
          <cx:pt idx="8084">4</cx:pt>
          <cx:pt idx="8085">4</cx:pt>
          <cx:pt idx="8086">3</cx:pt>
          <cx:pt idx="8087">3</cx:pt>
          <cx:pt idx="8088">3</cx:pt>
          <cx:pt idx="8089">3</cx:pt>
          <cx:pt idx="8090">3</cx:pt>
          <cx:pt idx="8091">3</cx:pt>
          <cx:pt idx="8092">3</cx:pt>
          <cx:pt idx="8093">3</cx:pt>
          <cx:pt idx="8094">3</cx:pt>
          <cx:pt idx="8095">3</cx:pt>
          <cx:pt idx="8096">3</cx:pt>
          <cx:pt idx="8097">3</cx:pt>
          <cx:pt idx="8098">3</cx:pt>
          <cx:pt idx="8099">3</cx:pt>
          <cx:pt idx="8100">3</cx:pt>
          <cx:pt idx="8101">3</cx:pt>
          <cx:pt idx="8102">3</cx:pt>
          <cx:pt idx="8103">2</cx:pt>
          <cx:pt idx="8104">2</cx:pt>
          <cx:pt idx="8105">2</cx:pt>
          <cx:pt idx="8106">4</cx:pt>
          <cx:pt idx="8107">2</cx:pt>
          <cx:pt idx="8108">4</cx:pt>
          <cx:pt idx="8109">1</cx:pt>
          <cx:pt idx="8110">2</cx:pt>
          <cx:pt idx="8111">55</cx:pt>
          <cx:pt idx="8112">4</cx:pt>
          <cx:pt idx="8113">4</cx:pt>
          <cx:pt idx="8114">4</cx:pt>
          <cx:pt idx="8115">4</cx:pt>
          <cx:pt idx="8116">4</cx:pt>
          <cx:pt idx="8117">4</cx:pt>
          <cx:pt idx="8118">3</cx:pt>
          <cx:pt idx="8119">3</cx:pt>
          <cx:pt idx="8120">3</cx:pt>
          <cx:pt idx="8121">3</cx:pt>
          <cx:pt idx="8122">3</cx:pt>
          <cx:pt idx="8123">3</cx:pt>
          <cx:pt idx="8124">3</cx:pt>
          <cx:pt idx="8125">3</cx:pt>
          <cx:pt idx="8126">3</cx:pt>
          <cx:pt idx="8127">3</cx:pt>
          <cx:pt idx="8128">3</cx:pt>
          <cx:pt idx="8129">3</cx:pt>
          <cx:pt idx="8130">3</cx:pt>
          <cx:pt idx="8131">3</cx:pt>
          <cx:pt idx="8132">3</cx:pt>
          <cx:pt idx="8133">3</cx:pt>
          <cx:pt idx="8134">3</cx:pt>
          <cx:pt idx="8135">3</cx:pt>
          <cx:pt idx="8136">3</cx:pt>
          <cx:pt idx="8137">3</cx:pt>
          <cx:pt idx="8138">3</cx:pt>
          <cx:pt idx="8139">3</cx:pt>
          <cx:pt idx="8140">3</cx:pt>
          <cx:pt idx="8141">3</cx:pt>
          <cx:pt idx="8142">2</cx:pt>
          <cx:pt idx="8143">2</cx:pt>
          <cx:pt idx="8144">2</cx:pt>
          <cx:pt idx="8145">2</cx:pt>
          <cx:pt idx="8146">3</cx:pt>
          <cx:pt idx="8147">3</cx:pt>
          <cx:pt idx="8148">3</cx:pt>
          <cx:pt idx="8149">3</cx:pt>
          <cx:pt idx="8150">3</cx:pt>
          <cx:pt idx="8151">3</cx:pt>
          <cx:pt idx="8152">3</cx:pt>
          <cx:pt idx="8153">4</cx:pt>
          <cx:pt idx="8154">4</cx:pt>
          <cx:pt idx="8155">4</cx:pt>
          <cx:pt idx="8156">4</cx:pt>
          <cx:pt idx="8157">3</cx:pt>
          <cx:pt idx="8158">3</cx:pt>
          <cx:pt idx="8159">3</cx:pt>
          <cx:pt idx="8160">3</cx:pt>
          <cx:pt idx="8161">3</cx:pt>
          <cx:pt idx="8162">3</cx:pt>
          <cx:pt idx="8163">3</cx:pt>
          <cx:pt idx="8164">3</cx:pt>
          <cx:pt idx="8165">3</cx:pt>
          <cx:pt idx="8166">3</cx:pt>
          <cx:pt idx="8167">3</cx:pt>
          <cx:pt idx="8168">3</cx:pt>
          <cx:pt idx="8169">3</cx:pt>
          <cx:pt idx="8170">3</cx:pt>
          <cx:pt idx="8171">3</cx:pt>
          <cx:pt idx="8172">2</cx:pt>
          <cx:pt idx="8173">2</cx:pt>
          <cx:pt idx="8174">2</cx:pt>
          <cx:pt idx="8175">3</cx:pt>
          <cx:pt idx="8176">4</cx:pt>
          <cx:pt idx="8177">4</cx:pt>
          <cx:pt idx="8178">17</cx:pt>
          <cx:pt idx="8179">3</cx:pt>
          <cx:pt idx="8180">3</cx:pt>
          <cx:pt idx="8181">3</cx:pt>
          <cx:pt idx="8182">3</cx:pt>
          <cx:pt idx="8183">3</cx:pt>
          <cx:pt idx="8184">3</cx:pt>
          <cx:pt idx="8185">3</cx:pt>
          <cx:pt idx="8186">3</cx:pt>
          <cx:pt idx="8187">3</cx:pt>
          <cx:pt idx="8188">3</cx:pt>
          <cx:pt idx="8189">3</cx:pt>
          <cx:pt idx="8190">3</cx:pt>
          <cx:pt idx="8191">3</cx:pt>
          <cx:pt idx="8192">3</cx:pt>
          <cx:pt idx="8193">3</cx:pt>
          <cx:pt idx="8194">3</cx:pt>
          <cx:pt idx="8195">3</cx:pt>
          <cx:pt idx="8196">3</cx:pt>
          <cx:pt idx="8197">3</cx:pt>
          <cx:pt idx="8198">3</cx:pt>
          <cx:pt idx="8199">2</cx:pt>
          <cx:pt idx="8200">3</cx:pt>
          <cx:pt idx="8201">3</cx:pt>
          <cx:pt idx="8202">3</cx:pt>
          <cx:pt idx="8203">3</cx:pt>
          <cx:pt idx="8204">4</cx:pt>
          <cx:pt idx="8205">3</cx:pt>
          <cx:pt idx="8206">3</cx:pt>
          <cx:pt idx="8207">3</cx:pt>
          <cx:pt idx="8208">3</cx:pt>
          <cx:pt idx="8209">4</cx:pt>
          <cx:pt idx="8210">3</cx:pt>
          <cx:pt idx="8211">3</cx:pt>
          <cx:pt idx="8212">3</cx:pt>
          <cx:pt idx="8213">3</cx:pt>
          <cx:pt idx="8214">3</cx:pt>
          <cx:pt idx="8215">3</cx:pt>
          <cx:pt idx="8216">3</cx:pt>
          <cx:pt idx="8217">3</cx:pt>
          <cx:pt idx="8218">3</cx:pt>
          <cx:pt idx="8219">3</cx:pt>
          <cx:pt idx="8220">3</cx:pt>
          <cx:pt idx="8221">3</cx:pt>
          <cx:pt idx="8222">3</cx:pt>
          <cx:pt idx="8223">3</cx:pt>
          <cx:pt idx="8224">3</cx:pt>
          <cx:pt idx="8225">3</cx:pt>
          <cx:pt idx="8226">3</cx:pt>
          <cx:pt idx="8227">3</cx:pt>
          <cx:pt idx="8228">2</cx:pt>
          <cx:pt idx="8229">2</cx:pt>
          <cx:pt idx="8230">2</cx:pt>
          <cx:pt idx="8231">2</cx:pt>
          <cx:pt idx="8232">2</cx:pt>
          <cx:pt idx="8233">2</cx:pt>
          <cx:pt idx="8234">2</cx:pt>
          <cx:pt idx="8235">2</cx:pt>
          <cx:pt idx="8236">2</cx:pt>
          <cx:pt idx="8237">3</cx:pt>
          <cx:pt idx="8238">2</cx:pt>
          <cx:pt idx="8239">3</cx:pt>
          <cx:pt idx="8240">3</cx:pt>
          <cx:pt idx="8241">3</cx:pt>
          <cx:pt idx="8242">3</cx:pt>
          <cx:pt idx="8243">3</cx:pt>
          <cx:pt idx="8244">3</cx:pt>
          <cx:pt idx="8245">3</cx:pt>
          <cx:pt idx="8246">3</cx:pt>
          <cx:pt idx="8247">24</cx:pt>
          <cx:pt idx="8248">4</cx:pt>
          <cx:pt idx="8249">4</cx:pt>
          <cx:pt idx="8250">3</cx:pt>
          <cx:pt idx="8251">3</cx:pt>
          <cx:pt idx="8252">3</cx:pt>
          <cx:pt idx="8253">3</cx:pt>
          <cx:pt idx="8254">3</cx:pt>
          <cx:pt idx="8255">3</cx:pt>
          <cx:pt idx="8256">3</cx:pt>
          <cx:pt idx="8257">3</cx:pt>
          <cx:pt idx="8258">3</cx:pt>
          <cx:pt idx="8259">3</cx:pt>
          <cx:pt idx="8260">3</cx:pt>
          <cx:pt idx="8261">3</cx:pt>
          <cx:pt idx="8262">3</cx:pt>
          <cx:pt idx="8263">3</cx:pt>
          <cx:pt idx="8264">3</cx:pt>
          <cx:pt idx="8265">3</cx:pt>
          <cx:pt idx="8266">3</cx:pt>
          <cx:pt idx="8267">3</cx:pt>
          <cx:pt idx="8268">3</cx:pt>
          <cx:pt idx="8269">3</cx:pt>
          <cx:pt idx="8270">3</cx:pt>
          <cx:pt idx="8271">3</cx:pt>
          <cx:pt idx="8272">3</cx:pt>
          <cx:pt idx="8273">3</cx:pt>
          <cx:pt idx="8274">3</cx:pt>
          <cx:pt idx="8275">3</cx:pt>
          <cx:pt idx="8276">2</cx:pt>
          <cx:pt idx="8277">2</cx:pt>
          <cx:pt idx="8278">2</cx:pt>
          <cx:pt idx="8279">2</cx:pt>
          <cx:pt idx="8280">3</cx:pt>
          <cx:pt idx="8281">2</cx:pt>
          <cx:pt idx="8282">3</cx:pt>
          <cx:pt idx="8283">1</cx:pt>
          <cx:pt idx="8284">3</cx:pt>
          <cx:pt idx="8285">3</cx:pt>
          <cx:pt idx="8286">3</cx:pt>
          <cx:pt idx="8287">3</cx:pt>
          <cx:pt idx="8288">4</cx:pt>
          <cx:pt idx="8289">4</cx:pt>
          <cx:pt idx="8290">4</cx:pt>
          <cx:pt idx="8291">4</cx:pt>
          <cx:pt idx="8292">4</cx:pt>
          <cx:pt idx="8293">4</cx:pt>
          <cx:pt idx="8294">3</cx:pt>
          <cx:pt idx="8295">3</cx:pt>
          <cx:pt idx="8296">3</cx:pt>
          <cx:pt idx="8297">3</cx:pt>
          <cx:pt idx="8298">3</cx:pt>
          <cx:pt idx="8299">3</cx:pt>
          <cx:pt idx="8300">3</cx:pt>
          <cx:pt idx="8301">3</cx:pt>
          <cx:pt idx="8302">3</cx:pt>
          <cx:pt idx="8303">3</cx:pt>
          <cx:pt idx="8304">3</cx:pt>
          <cx:pt idx="8305">3</cx:pt>
          <cx:pt idx="8306">3</cx:pt>
          <cx:pt idx="8307">3</cx:pt>
          <cx:pt idx="8308">3</cx:pt>
          <cx:pt idx="8309">3</cx:pt>
          <cx:pt idx="8310">3</cx:pt>
          <cx:pt idx="8311">3</cx:pt>
          <cx:pt idx="8312">3</cx:pt>
          <cx:pt idx="8313">3</cx:pt>
          <cx:pt idx="8314">3</cx:pt>
          <cx:pt idx="8315">3</cx:pt>
          <cx:pt idx="8316">3</cx:pt>
          <cx:pt idx="8317">3</cx:pt>
          <cx:pt idx="8318">3</cx:pt>
          <cx:pt idx="8319">4</cx:pt>
          <cx:pt idx="8320">2</cx:pt>
          <cx:pt idx="8321">2</cx:pt>
          <cx:pt idx="8322">2</cx:pt>
          <cx:pt idx="8323">2</cx:pt>
          <cx:pt idx="8324">2</cx:pt>
          <cx:pt idx="8325">2</cx:pt>
          <cx:pt idx="8326">2</cx:pt>
          <cx:pt idx="8327">3</cx:pt>
          <cx:pt idx="8328">3</cx:pt>
          <cx:pt idx="8329">3</cx:pt>
          <cx:pt idx="8330">3</cx:pt>
          <cx:pt idx="8331">4</cx:pt>
          <cx:pt idx="8332">4</cx:pt>
          <cx:pt idx="8333">3</cx:pt>
          <cx:pt idx="8334">3</cx:pt>
          <cx:pt idx="8335">3</cx:pt>
          <cx:pt idx="8336">3</cx:pt>
          <cx:pt idx="8337">3</cx:pt>
          <cx:pt idx="8338">3</cx:pt>
          <cx:pt idx="8339">3</cx:pt>
          <cx:pt idx="8340">3</cx:pt>
          <cx:pt idx="8341">3</cx:pt>
          <cx:pt idx="8342">3</cx:pt>
          <cx:pt idx="8343">3</cx:pt>
          <cx:pt idx="8344">3</cx:pt>
          <cx:pt idx="8345">3</cx:pt>
          <cx:pt idx="8346">3</cx:pt>
          <cx:pt idx="8347">3</cx:pt>
          <cx:pt idx="8348">3</cx:pt>
          <cx:pt idx="8349">3</cx:pt>
          <cx:pt idx="8350">3</cx:pt>
          <cx:pt idx="8351">3</cx:pt>
          <cx:pt idx="8352">3</cx:pt>
          <cx:pt idx="8353">3</cx:pt>
          <cx:pt idx="8354">3</cx:pt>
          <cx:pt idx="8355">3</cx:pt>
          <cx:pt idx="8356">3</cx:pt>
          <cx:pt idx="8357">3</cx:pt>
          <cx:pt idx="8358">3</cx:pt>
          <cx:pt idx="8359">3</cx:pt>
          <cx:pt idx="8360">3</cx:pt>
          <cx:pt idx="8361">3</cx:pt>
          <cx:pt idx="8362">3</cx:pt>
          <cx:pt idx="8363">3</cx:pt>
          <cx:pt idx="8364">3</cx:pt>
          <cx:pt idx="8365">2</cx:pt>
          <cx:pt idx="8366">2</cx:pt>
          <cx:pt idx="8367">2</cx:pt>
          <cx:pt idx="8368">2</cx:pt>
          <cx:pt idx="8369">2</cx:pt>
          <cx:pt idx="8370">2</cx:pt>
          <cx:pt idx="8371">3</cx:pt>
          <cx:pt idx="8372">3</cx:pt>
          <cx:pt idx="8373">4</cx:pt>
          <cx:pt idx="8374">28</cx:pt>
          <cx:pt idx="8375">28</cx:pt>
          <cx:pt idx="8376">50</cx:pt>
          <cx:pt idx="8377">4</cx:pt>
          <cx:pt idx="8378">4</cx:pt>
          <cx:pt idx="8379">3</cx:pt>
          <cx:pt idx="8380">3</cx:pt>
          <cx:pt idx="8381">3</cx:pt>
          <cx:pt idx="8382">3</cx:pt>
          <cx:pt idx="8383">3</cx:pt>
          <cx:pt idx="8384">3</cx:pt>
          <cx:pt idx="8385">3</cx:pt>
          <cx:pt idx="8386">3</cx:pt>
          <cx:pt idx="8387">3</cx:pt>
          <cx:pt idx="8388">3</cx:pt>
          <cx:pt idx="8389">3</cx:pt>
          <cx:pt idx="8390">3</cx:pt>
          <cx:pt idx="8391">3</cx:pt>
          <cx:pt idx="8392">3</cx:pt>
          <cx:pt idx="8393">3</cx:pt>
          <cx:pt idx="8394">3</cx:pt>
          <cx:pt idx="8395">3</cx:pt>
          <cx:pt idx="8396">3</cx:pt>
          <cx:pt idx="8397">3</cx:pt>
          <cx:pt idx="8398">3</cx:pt>
          <cx:pt idx="8399">3</cx:pt>
          <cx:pt idx="8400">2</cx:pt>
          <cx:pt idx="8401">2</cx:pt>
          <cx:pt idx="8402">2</cx:pt>
          <cx:pt idx="8403">2</cx:pt>
          <cx:pt idx="8404">2</cx:pt>
          <cx:pt idx="8405">3</cx:pt>
          <cx:pt idx="8406">3</cx:pt>
          <cx:pt idx="8407">4</cx:pt>
          <cx:pt idx="8408">3</cx:pt>
          <cx:pt idx="8409">3</cx:pt>
          <cx:pt idx="8410">3</cx:pt>
          <cx:pt idx="8411">3</cx:pt>
          <cx:pt idx="8412">3</cx:pt>
          <cx:pt idx="8413">3</cx:pt>
          <cx:pt idx="8414">3</cx:pt>
          <cx:pt idx="8415">3</cx:pt>
          <cx:pt idx="8416">3</cx:pt>
          <cx:pt idx="8417">3</cx:pt>
          <cx:pt idx="8418">3</cx:pt>
          <cx:pt idx="8419">3</cx:pt>
          <cx:pt idx="8420">3</cx:pt>
          <cx:pt idx="8421">3</cx:pt>
          <cx:pt idx="8422">3</cx:pt>
          <cx:pt idx="8423">3</cx:pt>
          <cx:pt idx="8424">3</cx:pt>
          <cx:pt idx="8425">3</cx:pt>
          <cx:pt idx="8426">3</cx:pt>
          <cx:pt idx="8427">3</cx:pt>
          <cx:pt idx="8428">3</cx:pt>
          <cx:pt idx="8429">3</cx:pt>
          <cx:pt idx="8430">3</cx:pt>
          <cx:pt idx="8431">3</cx:pt>
          <cx:pt idx="8432">3</cx:pt>
          <cx:pt idx="8433">3</cx:pt>
          <cx:pt idx="8434">3</cx:pt>
          <cx:pt idx="8435">3</cx:pt>
          <cx:pt idx="8436">3</cx:pt>
          <cx:pt idx="8437">3</cx:pt>
          <cx:pt idx="8438">3</cx:pt>
          <cx:pt idx="8439">3</cx:pt>
          <cx:pt idx="8440">3</cx:pt>
          <cx:pt idx="8441">3</cx:pt>
          <cx:pt idx="8442">3</cx:pt>
          <cx:pt idx="8443">3</cx:pt>
          <cx:pt idx="8444">2</cx:pt>
          <cx:pt idx="8445">2</cx:pt>
          <cx:pt idx="8446">2</cx:pt>
          <cx:pt idx="8447">2</cx:pt>
          <cx:pt idx="8448">2</cx:pt>
          <cx:pt idx="8449">3</cx:pt>
          <cx:pt idx="8450">3</cx:pt>
          <cx:pt idx="8451">32</cx:pt>
          <cx:pt idx="8452">32</cx:pt>
          <cx:pt idx="8453">32</cx:pt>
          <cx:pt idx="8454">32</cx:pt>
          <cx:pt idx="8455">32</cx:pt>
          <cx:pt idx="8456">32</cx:pt>
          <cx:pt idx="8457">2</cx:pt>
          <cx:pt idx="8458">2</cx:pt>
          <cx:pt idx="8459">2</cx:pt>
          <cx:pt idx="8460">2</cx:pt>
          <cx:pt idx="8461">2</cx:pt>
          <cx:pt idx="8462">2</cx:pt>
          <cx:pt idx="8463">2</cx:pt>
          <cx:pt idx="8464">2</cx:pt>
          <cx:pt idx="8465">2</cx:pt>
          <cx:pt idx="8466">2</cx:pt>
          <cx:pt idx="8467">2</cx:pt>
          <cx:pt idx="8468">2</cx:pt>
          <cx:pt idx="8469">2</cx:pt>
          <cx:pt idx="8470">2</cx:pt>
          <cx:pt idx="8471">2</cx:pt>
          <cx:pt idx="8472">1</cx:pt>
          <cx:pt idx="8473">32</cx:pt>
          <cx:pt idx="8474">2</cx:pt>
          <cx:pt idx="8475">2</cx:pt>
          <cx:pt idx="8476">2</cx:pt>
          <cx:pt idx="8477">2</cx:pt>
          <cx:pt idx="8478">2</cx:pt>
          <cx:pt idx="8479">2</cx:pt>
          <cx:pt idx="8480">2</cx:pt>
          <cx:pt idx="8481">1</cx:pt>
          <cx:pt idx="8482">1</cx:pt>
          <cx:pt idx="8483">1</cx:pt>
          <cx:pt idx="8484">1</cx:pt>
          <cx:pt idx="8485">1</cx:pt>
          <cx:pt idx="8486">2</cx:pt>
          <cx:pt idx="8487">2</cx:pt>
          <cx:pt idx="8488">2</cx:pt>
          <cx:pt idx="8489">32</cx:pt>
          <cx:pt idx="8490">2</cx:pt>
          <cx:pt idx="8491">2</cx:pt>
          <cx:pt idx="8492">2</cx:pt>
          <cx:pt idx="8493">2</cx:pt>
          <cx:pt idx="8494">2</cx:pt>
          <cx:pt idx="8495">2</cx:pt>
          <cx:pt idx="8496">2</cx:pt>
          <cx:pt idx="8497">2</cx:pt>
          <cx:pt idx="8498">2</cx:pt>
          <cx:pt idx="8499">2</cx:pt>
          <cx:pt idx="8500">2</cx:pt>
          <cx:pt idx="8501">2</cx:pt>
          <cx:pt idx="8502">2</cx:pt>
          <cx:pt idx="8503">2</cx:pt>
          <cx:pt idx="8504">2</cx:pt>
          <cx:pt idx="8505">2</cx:pt>
          <cx:pt idx="8506">2</cx:pt>
          <cx:pt idx="8507">2</cx:pt>
          <cx:pt idx="8508">2</cx:pt>
          <cx:pt idx="8509">2</cx:pt>
          <cx:pt idx="8510">32</cx:pt>
          <cx:pt idx="8511">2</cx:pt>
          <cx:pt idx="8512">2</cx:pt>
          <cx:pt idx="8513">2</cx:pt>
          <cx:pt idx="8514">2</cx:pt>
          <cx:pt idx="8515">2</cx:pt>
          <cx:pt idx="8516">2</cx:pt>
          <cx:pt idx="8517">2</cx:pt>
          <cx:pt idx="8518">2</cx:pt>
          <cx:pt idx="8519">2</cx:pt>
          <cx:pt idx="8520">2</cx:pt>
          <cx:pt idx="8521">2</cx:pt>
          <cx:pt idx="8522">2</cx:pt>
          <cx:pt idx="8523">2</cx:pt>
          <cx:pt idx="8524">2</cx:pt>
          <cx:pt idx="8525">2</cx:pt>
          <cx:pt idx="8526">2</cx:pt>
          <cx:pt idx="8527">2</cx:pt>
          <cx:pt idx="8528">2</cx:pt>
          <cx:pt idx="8529">1</cx:pt>
          <cx:pt idx="8530">2</cx:pt>
          <cx:pt idx="8531">1</cx:pt>
          <cx:pt idx="8532">2</cx:pt>
          <cx:pt idx="8533">1</cx:pt>
          <cx:pt idx="8534">2</cx:pt>
          <cx:pt idx="8535">2</cx:pt>
          <cx:pt idx="8536">2</cx:pt>
          <cx:pt idx="8537">2</cx:pt>
          <cx:pt idx="8538">2</cx:pt>
          <cx:pt idx="8539">2</cx:pt>
          <cx:pt idx="8540">2</cx:pt>
          <cx:pt idx="8541">2</cx:pt>
          <cx:pt idx="8542">2</cx:pt>
          <cx:pt idx="8543">2</cx:pt>
          <cx:pt idx="8544">1</cx:pt>
          <cx:pt idx="8545">2</cx:pt>
          <cx:pt idx="8546">2</cx:pt>
          <cx:pt idx="8547">1</cx:pt>
          <cx:pt idx="8548">1</cx:pt>
          <cx:pt idx="8549">1</cx:pt>
          <cx:pt idx="8550">2</cx:pt>
          <cx:pt idx="8551">1</cx:pt>
          <cx:pt idx="8552">1</cx:pt>
          <cx:pt idx="8553">2</cx:pt>
          <cx:pt idx="8554">2</cx:pt>
          <cx:pt idx="8555">2</cx:pt>
          <cx:pt idx="8556">2</cx:pt>
          <cx:pt idx="8557">2</cx:pt>
          <cx:pt idx="8558">2</cx:pt>
          <cx:pt idx="8559">2</cx:pt>
          <cx:pt idx="8560">2</cx:pt>
          <cx:pt idx="8561">2</cx:pt>
          <cx:pt idx="8562">2</cx:pt>
          <cx:pt idx="8563">2</cx:pt>
          <cx:pt idx="8564">2</cx:pt>
          <cx:pt idx="8565">2</cx:pt>
          <cx:pt idx="8566">2</cx:pt>
          <cx:pt idx="8567">2</cx:pt>
          <cx:pt idx="8568">2</cx:pt>
          <cx:pt idx="8569">2</cx:pt>
          <cx:pt idx="8570">2</cx:pt>
          <cx:pt idx="8571">1</cx:pt>
          <cx:pt idx="8572">1</cx:pt>
          <cx:pt idx="8573">1</cx:pt>
          <cx:pt idx="8574">1</cx:pt>
          <cx:pt idx="8575">2</cx:pt>
          <cx:pt idx="8576">2</cx:pt>
          <cx:pt idx="8577">2</cx:pt>
          <cx:pt idx="8578">2</cx:pt>
          <cx:pt idx="8579">2</cx:pt>
          <cx:pt idx="8580">2</cx:pt>
          <cx:pt idx="8581">2</cx:pt>
          <cx:pt idx="8582">2</cx:pt>
          <cx:pt idx="8583">2</cx:pt>
          <cx:pt idx="8584">2</cx:pt>
          <cx:pt idx="8585">2</cx:pt>
          <cx:pt idx="8586">2</cx:pt>
          <cx:pt idx="8587">2</cx:pt>
          <cx:pt idx="8588">2</cx:pt>
          <cx:pt idx="8589">2</cx:pt>
          <cx:pt idx="8590">2</cx:pt>
          <cx:pt idx="8591">1</cx:pt>
          <cx:pt idx="8592">1</cx:pt>
          <cx:pt idx="8593">1</cx:pt>
          <cx:pt idx="8594">2</cx:pt>
          <cx:pt idx="8595">2</cx:pt>
          <cx:pt idx="8596">32</cx:pt>
          <cx:pt idx="8597">32</cx:pt>
          <cx:pt idx="8598">2</cx:pt>
          <cx:pt idx="8599">2</cx:pt>
          <cx:pt idx="8600">2</cx:pt>
          <cx:pt idx="8601">2</cx:pt>
          <cx:pt idx="8602">2</cx:pt>
          <cx:pt idx="8603">2</cx:pt>
          <cx:pt idx="8604">2</cx:pt>
          <cx:pt idx="8605">2</cx:pt>
          <cx:pt idx="8606">2</cx:pt>
          <cx:pt idx="8607">2</cx:pt>
          <cx:pt idx="8608">2</cx:pt>
          <cx:pt idx="8609">2</cx:pt>
          <cx:pt idx="8610">2</cx:pt>
          <cx:pt idx="8611">2</cx:pt>
          <cx:pt idx="8612">2</cx:pt>
          <cx:pt idx="8613">2</cx:pt>
          <cx:pt idx="8614">2</cx:pt>
          <cx:pt idx="8615">1</cx:pt>
          <cx:pt idx="8616">1</cx:pt>
          <cx:pt idx="8617">2</cx:pt>
          <cx:pt idx="8618">2</cx:pt>
          <cx:pt idx="8619">2</cx:pt>
          <cx:pt idx="8620">2</cx:pt>
          <cx:pt idx="8621">2</cx:pt>
          <cx:pt idx="8622">2</cx:pt>
          <cx:pt idx="8623">2</cx:pt>
          <cx:pt idx="8624">2</cx:pt>
          <cx:pt idx="8625">2</cx:pt>
          <cx:pt idx="8626">2</cx:pt>
          <cx:pt idx="8627">2</cx:pt>
          <cx:pt idx="8628">2</cx:pt>
          <cx:pt idx="8629">2</cx:pt>
          <cx:pt idx="8630">2</cx:pt>
          <cx:pt idx="8631">2</cx:pt>
          <cx:pt idx="8632">2</cx:pt>
          <cx:pt idx="8633">2</cx:pt>
          <cx:pt idx="8634">2</cx:pt>
          <cx:pt idx="8635">1</cx:pt>
          <cx:pt idx="8636">2</cx:pt>
          <cx:pt idx="8637">2</cx:pt>
          <cx:pt idx="8638">32</cx:pt>
          <cx:pt idx="8639">32</cx:pt>
          <cx:pt idx="8640">2</cx:pt>
          <cx:pt idx="8641">2</cx:pt>
          <cx:pt idx="8642">2</cx:pt>
          <cx:pt idx="8643">2</cx:pt>
          <cx:pt idx="8644">2</cx:pt>
          <cx:pt idx="8645">2</cx:pt>
          <cx:pt idx="8646">2</cx:pt>
          <cx:pt idx="8647">2</cx:pt>
          <cx:pt idx="8648">2</cx:pt>
          <cx:pt idx="8649">2</cx:pt>
          <cx:pt idx="8650">2</cx:pt>
          <cx:pt idx="8651">2</cx:pt>
          <cx:pt idx="8652">1</cx:pt>
          <cx:pt idx="8653">2</cx:pt>
          <cx:pt idx="8654">1</cx:pt>
          <cx:pt idx="8655">2</cx:pt>
        </cx:lvl>
      </cx:numDim>
    </cx:data>
  </cx:chartData>
  <cx:chart>
    <cx:title pos="t" align="ctr" overlay="0">
      <cx:tx>
        <cx:txData>
          <cx:v>Ano de abertura Empresa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b="0">
              <a:solidFill>
                <a:srgbClr val="434343"/>
              </a:solidFill>
            </a:defRPr>
          </a:pPr>
          <a:r>
            <a:rPr lang="pt-BR" sz="1400" b="0" i="0" u="none" strike="noStrike" baseline="0" dirty="0">
              <a:solidFill>
                <a:srgbClr val="434343"/>
              </a:solidFill>
              <a:latin typeface="Calibri" panose="020F0502020204030204"/>
            </a:rPr>
            <a:t>Ano de abertura Empresa</a:t>
          </a:r>
        </a:p>
      </cx:txPr>
    </cx:title>
    <cx:plotArea>
      <cx:plotAreaRegion>
        <cx:series layoutId="clusteredColumn" uniqueId="{AC6AF356-A758-42ED-9CAF-AD7A70A107BE}">
          <cx:tx>
            <cx:txData>
              <cx:f>Base!$P$1</cx:f>
              <cx:v>Qde anos empresa</cx:v>
            </cx:txData>
          </cx:tx>
          <cx:spPr>
            <a:solidFill>
              <a:srgbClr val="2FC9FF"/>
            </a:solidFill>
          </cx:spPr>
          <cx:dataId val="0"/>
          <cx:layoutPr>
            <cx:binning intervalClosed="r"/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>
                <a:solidFill>
                  <a:srgbClr val="434343"/>
                </a:solidFill>
              </a:defRPr>
            </a:pPr>
            <a:endParaRPr lang="pt-BR" sz="1400" b="0" i="0" u="none" strike="noStrike" baseline="0">
              <a:solidFill>
                <a:srgbClr val="434343"/>
              </a:solidFill>
              <a:latin typeface="Calibri" panose="020F0502020204030204"/>
            </a:endParaRPr>
          </a:p>
        </cx:txPr>
      </cx:axis>
      <cx:axis id="1">
        <cx:valScaling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6ADBD9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Análise Exploratória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LinFactX="58965" custLinFactNeighborX="100000" custLinFactNeighborY="-1296"/>
      <dgm:spPr>
        <a:xfrm>
          <a:off x="1872315" y="1650711"/>
          <a:ext cx="2621186" cy="1048474"/>
        </a:xfrm>
        <a:prstGeom prst="chevron">
          <a:avLst/>
        </a:prstGeom>
      </dgm:spPr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 custLinFactX="-88274" custLinFactNeighborX="-100000" custLinFactNeighborY="979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chemeClr val="bg1">
            <a:lumMod val="85000"/>
            <a:alpha val="89804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Análise Exploratória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6ADBD9"/>
        </a:solidFill>
      </dgm:spPr>
      <dgm:t>
        <a:bodyPr/>
        <a:lstStyle/>
        <a:p>
          <a:r>
            <a: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</a:t>
          </a:r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ScaleX="87809" custScaleY="83487" custLinFactX="58965" custLinFactNeighborX="100000" custLinFactNeighborY="-1296"/>
      <dgm:spPr>
        <a:xfrm>
          <a:off x="1872315" y="1650711"/>
          <a:ext cx="2621186" cy="1048474"/>
        </a:xfrm>
        <a:prstGeom prst="chevron">
          <a:avLst/>
        </a:prstGeom>
      </dgm:spPr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 custLinFactX="-88274" custLinFactNeighborX="-100000" custLinFactNeighborY="979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 custScaleX="112313" custScaleY="113766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chemeClr val="bg1">
            <a:lumMod val="85000"/>
            <a:alpha val="89804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Análise Exploratória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prstClr val="white">
            <a:lumMod val="85000"/>
            <a:alpha val="89804"/>
          </a:prst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6ADBD9"/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ScaleX="87809" custScaleY="83487" custLinFactX="58965" custLinFactNeighborX="100000" custLinFactNeighborY="-1296"/>
      <dgm:spPr>
        <a:xfrm>
          <a:off x="1872315" y="1650711"/>
          <a:ext cx="2621186" cy="1048474"/>
        </a:xfrm>
        <a:prstGeom prst="chevron">
          <a:avLst/>
        </a:prstGeom>
      </dgm:spPr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 custLinFactX="-88274" custLinFactNeighborX="-100000" custLinFactNeighborY="979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 custScaleX="98383" custScaleY="98811" custLinFactNeighborX="11477">
        <dgm:presLayoutVars>
          <dgm:bulletEnabled val="1"/>
        </dgm:presLayoutVars>
      </dgm:prSet>
      <dgm:spPr>
        <a:xfrm>
          <a:off x="3854618" y="1703397"/>
          <a:ext cx="2452633" cy="993745"/>
        </a:xfrm>
        <a:prstGeom prst="chevron">
          <a:avLst/>
        </a:prstGeom>
      </dgm:spPr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 custScaleX="106848" custScaleY="109937">
        <dgm:presLayoutVars>
          <dgm:bulletEnabled val="1"/>
        </dgm:presLayoutVars>
      </dgm:prSet>
      <dgm:spPr>
        <a:xfrm>
          <a:off x="5787086" y="1712043"/>
          <a:ext cx="2372543" cy="976453"/>
        </a:xfrm>
        <a:prstGeom prst="chevron">
          <a:avLst/>
        </a:prstGeom>
      </dgm:spPr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 custLinFactNeighborX="-1288" custLinFactNeighborY="-1271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chemeClr val="bg1">
            <a:lumMod val="85000"/>
            <a:alpha val="89804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Análise Exploratória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prstClr val="white">
            <a:lumMod val="85000"/>
            <a:alpha val="89804"/>
          </a:prst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6ADBD9"/>
        </a:solidFill>
      </dgm:spPr>
      <dgm:t>
        <a:bodyPr/>
        <a:lstStyle/>
        <a:p>
          <a:r>
            <a:rPr lang="pt-BR" sz="1200" b="1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prstClr val="white">
            <a:lumMod val="85000"/>
            <a:alpha val="89804"/>
          </a:prst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 custScaleX="87809" custScaleY="83487" custLinFactX="58965" custLinFactNeighborX="100000" custLinFactNeighborY="-1296"/>
      <dgm:spPr>
        <a:xfrm>
          <a:off x="1872315" y="1650711"/>
          <a:ext cx="2621186" cy="1048474"/>
        </a:xfrm>
        <a:prstGeom prst="chevron">
          <a:avLst/>
        </a:prstGeom>
      </dgm:spPr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 custLinFactX="-88274" custLinFactNeighborX="-100000" custLinFactNeighborY="979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 custScaleX="98383" custScaleY="98811" custLinFactNeighborX="11477">
        <dgm:presLayoutVars>
          <dgm:bulletEnabled val="1"/>
        </dgm:presLayoutVars>
      </dgm:prSet>
      <dgm:spPr>
        <a:xfrm>
          <a:off x="3854618" y="1703397"/>
          <a:ext cx="2452633" cy="993745"/>
        </a:xfrm>
        <a:prstGeom prst="chevron">
          <a:avLst/>
        </a:prstGeom>
      </dgm:spPr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 custScaleX="96790" custScaleY="103278" custLinFactNeighborX="-2190">
        <dgm:presLayoutVars>
          <dgm:bulletEnabled val="1"/>
        </dgm:presLayoutVars>
      </dgm:prSet>
      <dgm:spPr>
        <a:xfrm>
          <a:off x="5910831" y="1731498"/>
          <a:ext cx="2196615" cy="937543"/>
        </a:xfrm>
        <a:prstGeom prst="chevron">
          <a:avLst/>
        </a:prstGeom>
      </dgm:spPr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 custScaleX="104716" custScaleY="110034" custLinFactNeighborX="-1288" custLinFactNeighborY="-1271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887649" y="1662444"/>
          <a:ext cx="2621186" cy="104847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Análise Exploratória</a:t>
          </a:r>
        </a:p>
      </dsp:txBody>
      <dsp:txXfrm>
        <a:off x="2411886" y="1662444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56687" y="177367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91804" y="177367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901768" y="1747318"/>
          <a:ext cx="2310274" cy="878624"/>
        </a:xfrm>
        <a:prstGeom prst="chevron">
          <a:avLst/>
        </a:prstGeom>
        <a:solidFill>
          <a:schemeClr val="bg1">
            <a:lumMod val="85000"/>
            <a:alpha val="89804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Análise Exploratória</a:t>
          </a:r>
        </a:p>
      </dsp:txBody>
      <dsp:txXfrm>
        <a:off x="2341080" y="1747318"/>
        <a:ext cx="1431650" cy="878624"/>
      </dsp:txXfrm>
    </dsp:sp>
    <dsp:sp modelId="{AB221D9A-7F37-4CAE-AD4A-F7B2EE76FEFF}">
      <dsp:nvSpPr>
        <dsp:cNvPr id="0" name=""/>
        <dsp:cNvSpPr/>
      </dsp:nvSpPr>
      <dsp:spPr>
        <a:xfrm>
          <a:off x="0" y="1772071"/>
          <a:ext cx="2183748" cy="87349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36750" y="1772071"/>
        <a:ext cx="1310249" cy="873499"/>
      </dsp:txXfrm>
    </dsp:sp>
    <dsp:sp modelId="{3C02ABC0-7D33-441C-AC29-602574AACD69}">
      <dsp:nvSpPr>
        <dsp:cNvPr id="0" name=""/>
        <dsp:cNvSpPr/>
      </dsp:nvSpPr>
      <dsp:spPr>
        <a:xfrm>
          <a:off x="3854618" y="1703397"/>
          <a:ext cx="2452633" cy="993745"/>
        </a:xfrm>
        <a:prstGeom prst="chevron">
          <a:avLst/>
        </a:prstGeom>
        <a:solidFill>
          <a:srgbClr val="6ADBD9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</a:t>
          </a: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</a:t>
          </a:r>
          <a:r>
            <a:rPr lang="pt-BR" sz="1200" b="1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Estatística</a:t>
          </a:r>
        </a:p>
      </dsp:txBody>
      <dsp:txXfrm>
        <a:off x="4351491" y="1703397"/>
        <a:ext cx="1458888" cy="993745"/>
      </dsp:txXfrm>
    </dsp:sp>
    <dsp:sp modelId="{5911DBFA-F4D6-4978-B5B3-9802DED67E7B}">
      <dsp:nvSpPr>
        <dsp:cNvPr id="0" name=""/>
        <dsp:cNvSpPr/>
      </dsp:nvSpPr>
      <dsp:spPr>
        <a:xfrm>
          <a:off x="6001526" y="1763520"/>
          <a:ext cx="2183748" cy="87349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38276" y="1763520"/>
        <a:ext cx="1310249" cy="873499"/>
      </dsp:txXfrm>
    </dsp:sp>
    <dsp:sp modelId="{09080E76-2DC4-4372-84BC-05C05B395057}">
      <dsp:nvSpPr>
        <dsp:cNvPr id="0" name=""/>
        <dsp:cNvSpPr/>
      </dsp:nvSpPr>
      <dsp:spPr>
        <a:xfrm>
          <a:off x="7879550" y="1763520"/>
          <a:ext cx="2183748" cy="873499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16300" y="1763520"/>
        <a:ext cx="1310249" cy="8734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927672" y="1739698"/>
          <a:ext cx="2349138" cy="893405"/>
        </a:xfrm>
        <a:prstGeom prst="chevron">
          <a:avLst/>
        </a:prstGeom>
        <a:solidFill>
          <a:schemeClr val="bg1">
            <a:lumMod val="85000"/>
            <a:alpha val="89804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Análise Exploratória</a:t>
          </a:r>
        </a:p>
      </dsp:txBody>
      <dsp:txXfrm>
        <a:off x="2374375" y="1739698"/>
        <a:ext cx="1455733" cy="893405"/>
      </dsp:txXfrm>
    </dsp:sp>
    <dsp:sp modelId="{AB221D9A-7F37-4CAE-AD4A-F7B2EE76FEFF}">
      <dsp:nvSpPr>
        <dsp:cNvPr id="0" name=""/>
        <dsp:cNvSpPr/>
      </dsp:nvSpPr>
      <dsp:spPr>
        <a:xfrm>
          <a:off x="0" y="1764868"/>
          <a:ext cx="2220484" cy="888193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44097" y="1764868"/>
        <a:ext cx="1332291" cy="888193"/>
      </dsp:txXfrm>
    </dsp:sp>
    <dsp:sp modelId="{3C02ABC0-7D33-441C-AC29-602574AACD69}">
      <dsp:nvSpPr>
        <dsp:cNvPr id="0" name=""/>
        <dsp:cNvSpPr/>
      </dsp:nvSpPr>
      <dsp:spPr>
        <a:xfrm>
          <a:off x="3949052" y="1761453"/>
          <a:ext cx="2184579" cy="877633"/>
        </a:xfrm>
        <a:prstGeom prst="chevron">
          <a:avLst/>
        </a:prstGeom>
        <a:solidFill>
          <a:prstClr val="white">
            <a:lumMod val="85000"/>
            <a:alpha val="89804"/>
          </a:prst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387869" y="1761453"/>
        <a:ext cx="1306946" cy="877633"/>
      </dsp:txXfrm>
    </dsp:sp>
    <dsp:sp modelId="{5911DBFA-F4D6-4978-B5B3-9802DED67E7B}">
      <dsp:nvSpPr>
        <dsp:cNvPr id="0" name=""/>
        <dsp:cNvSpPr/>
      </dsp:nvSpPr>
      <dsp:spPr>
        <a:xfrm>
          <a:off x="5787086" y="1712043"/>
          <a:ext cx="2372543" cy="976453"/>
        </a:xfrm>
        <a:prstGeom prst="chevron">
          <a:avLst/>
        </a:prstGeom>
        <a:solidFill>
          <a:srgbClr val="6ADBD9"/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275313" y="1712043"/>
        <a:ext cx="1396090" cy="976453"/>
      </dsp:txXfrm>
    </dsp:sp>
    <dsp:sp modelId="{09080E76-2DC4-4372-84BC-05C05B395057}">
      <dsp:nvSpPr>
        <dsp:cNvPr id="0" name=""/>
        <dsp:cNvSpPr/>
      </dsp:nvSpPr>
      <dsp:spPr>
        <a:xfrm>
          <a:off x="7844757" y="1744884"/>
          <a:ext cx="2220484" cy="888193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288854" y="1744884"/>
        <a:ext cx="1332291" cy="8881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953355" y="1734618"/>
          <a:ext cx="2375048" cy="903258"/>
        </a:xfrm>
        <a:prstGeom prst="chevron">
          <a:avLst/>
        </a:prstGeom>
        <a:solidFill>
          <a:schemeClr val="bg1">
            <a:lumMod val="85000"/>
            <a:alpha val="89804"/>
          </a:scheme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 Análise Exploratória</a:t>
          </a:r>
        </a:p>
      </dsp:txBody>
      <dsp:txXfrm>
        <a:off x="2404984" y="1734618"/>
        <a:ext cx="1471790" cy="903258"/>
      </dsp:txXfrm>
    </dsp:sp>
    <dsp:sp modelId="{AB221D9A-7F37-4CAE-AD4A-F7B2EE76FEFF}">
      <dsp:nvSpPr>
        <dsp:cNvPr id="0" name=""/>
        <dsp:cNvSpPr/>
      </dsp:nvSpPr>
      <dsp:spPr>
        <a:xfrm>
          <a:off x="0" y="1760066"/>
          <a:ext cx="2244975" cy="897990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448995" y="1760066"/>
        <a:ext cx="1346985" cy="897990"/>
      </dsp:txXfrm>
    </dsp:sp>
    <dsp:sp modelId="{3C02ABC0-7D33-441C-AC29-602574AACD69}">
      <dsp:nvSpPr>
        <dsp:cNvPr id="0" name=""/>
        <dsp:cNvSpPr/>
      </dsp:nvSpPr>
      <dsp:spPr>
        <a:xfrm>
          <a:off x="3997029" y="1756613"/>
          <a:ext cx="2208673" cy="887312"/>
        </a:xfrm>
        <a:prstGeom prst="chevron">
          <a:avLst/>
        </a:prstGeom>
        <a:solidFill>
          <a:prstClr val="white">
            <a:lumMod val="85000"/>
            <a:alpha val="89804"/>
          </a:prst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440685" y="1756613"/>
        <a:ext cx="1321361" cy="887312"/>
      </dsp:txXfrm>
    </dsp:sp>
    <dsp:sp modelId="{5911DBFA-F4D6-4978-B5B3-9802DED67E7B}">
      <dsp:nvSpPr>
        <dsp:cNvPr id="0" name=""/>
        <dsp:cNvSpPr/>
      </dsp:nvSpPr>
      <dsp:spPr>
        <a:xfrm>
          <a:off x="5848452" y="1736556"/>
          <a:ext cx="2172911" cy="927426"/>
        </a:xfrm>
        <a:prstGeom prst="chevron">
          <a:avLst/>
        </a:prstGeom>
        <a:solidFill>
          <a:prstClr val="white">
            <a:lumMod val="85000"/>
            <a:alpha val="89804"/>
          </a:prst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312165" y="1736556"/>
        <a:ext cx="1245485" cy="927426"/>
      </dsp:txXfrm>
    </dsp:sp>
    <dsp:sp modelId="{09080E76-2DC4-4372-84BC-05C05B395057}">
      <dsp:nvSpPr>
        <dsp:cNvPr id="0" name=""/>
        <dsp:cNvSpPr/>
      </dsp:nvSpPr>
      <dsp:spPr>
        <a:xfrm>
          <a:off x="7709902" y="1694809"/>
          <a:ext cx="2350848" cy="988094"/>
        </a:xfrm>
        <a:prstGeom prst="chevron">
          <a:avLst/>
        </a:prstGeom>
        <a:solidFill>
          <a:srgbClr val="6ADBD9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203949" y="1694809"/>
        <a:ext cx="1362754" cy="988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C0E9A-CAF1-44BA-8C98-5BE835AC7B3C}" type="datetimeFigureOut">
              <a:rPr lang="pt-BR" smtClean="0"/>
              <a:t>03/10/2022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CCD0D-6437-4073-8960-8BC5F3D1E7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66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08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84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86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8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 userDrawn="1"/>
        </p:nvSpPr>
        <p:spPr>
          <a:xfrm>
            <a:off x="11254154" y="379620"/>
            <a:ext cx="5502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‹nº›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9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 userDrawn="1"/>
        </p:nvSpPr>
        <p:spPr>
          <a:xfrm>
            <a:off x="11494884" y="413281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033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2963037" y="448183"/>
            <a:ext cx="6265925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1"/>
          </p:nvPr>
        </p:nvSpPr>
        <p:spPr>
          <a:xfrm>
            <a:off x="353644" y="3219704"/>
            <a:ext cx="7308215" cy="149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ftr" idx="11"/>
          </p:nvPr>
        </p:nvSpPr>
        <p:spPr>
          <a:xfrm>
            <a:off x="357022" y="6419631"/>
            <a:ext cx="34194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>
                <a:solidFill>
                  <a:srgbClr val="A4A4A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966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817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110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 txBox="1">
            <a:spLocks/>
          </p:cNvSpPr>
          <p:nvPr userDrawn="1"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all rights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 userDrawn="1"/>
        </p:nvSpPr>
        <p:spPr>
          <a:xfrm>
            <a:off x="11254154" y="379620"/>
            <a:ext cx="5502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‹nº›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1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 userDrawn="1"/>
        </p:nvSpPr>
        <p:spPr>
          <a:xfrm>
            <a:off x="11494884" y="413281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14/relationships/chartEx" Target="../charts/chartEx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23.png"/><Relationship Id="rId4" Type="http://schemas.microsoft.com/office/2014/relationships/chartEx" Target="../charts/chartEx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Excel_Worksheet1.xls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Excel_Worksheet3.xlsx"/><Relationship Id="rId4" Type="http://schemas.openxmlformats.org/officeDocument/2006/relationships/chart" Target="../charts/char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Excel_Worksheet4.xls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Excel_Worksheet5.xls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9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Excel_Worksheet6.xls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Excel_Worksheet7.xls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ov.br/receitafederal/pt-br/assuntos/orientacao-tributaria/cadastros/consultas/dados-publicos-cnpj" TargetMode="External"/><Relationship Id="rId4" Type="http://schemas.openxmlformats.org/officeDocument/2006/relationships/hyperlink" Target="https://dadosabertos.aneel.gov.br/dataset/relacao-de-empreendimentos-de-geracao-distribuid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987FB77-D8CF-4235-8096-B55D09ECCC58}"/>
              </a:ext>
            </a:extLst>
          </p:cNvPr>
          <p:cNvSpPr/>
          <p:nvPr/>
        </p:nvSpPr>
        <p:spPr>
          <a:xfrm>
            <a:off x="283078" y="1459035"/>
            <a:ext cx="1112460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Com o intuito de garantir a identidade visual em todos os materiais do LABDATA FIA, solicitamos que os alunos sigam o template disponibilizado neste documento, podendo fazer algumas modificações a seu critério, desde que sigam minimamente as seguintes recomendações:</a:t>
            </a:r>
          </a:p>
          <a:p>
            <a:endParaRPr lang="da-DK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Fonte: Open Sans;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Tamanho fonte: 12 ou 14 no corpo do texto e 24 no título – primeira linha;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Utilizar a cores guia do LABDATA FIA (ou tons similares, quando forem necessários os uso de 3 cores ou mais):</a:t>
            </a:r>
          </a:p>
          <a:p>
            <a:r>
              <a:rPr lang="da-DK" sz="1400" dirty="0">
                <a:solidFill>
                  <a:srgbClr val="6ADBD9"/>
                </a:solidFill>
                <a:latin typeface="Open Sans" panose="020B0604020202020204"/>
              </a:rPr>
              <a:t>	VERDE ÁGUA: R=106, G=219, B=217;</a:t>
            </a:r>
          </a:p>
          <a:p>
            <a:r>
              <a:rPr lang="da-DK" sz="1400" dirty="0">
                <a:solidFill>
                  <a:schemeClr val="accent4"/>
                </a:solidFill>
                <a:latin typeface="Open Sans" panose="020B0604020202020204"/>
              </a:rPr>
              <a:t>	</a:t>
            </a:r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CINZA: R=67, G=67, B=67;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Caso use imagens ou fotos, certifique-se de que a fonte da imagem (sendo pública) permita o uso sem direitos autorais. Todas as imagens poderão ser modificadas a gosto do aluno;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Manter o cabeçalho e rodapé conforme os slides guia;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Em</a:t>
            </a:r>
            <a:r>
              <a:rPr lang="da-DK" sz="1400" dirty="0">
                <a:solidFill>
                  <a:schemeClr val="accent4"/>
                </a:solidFill>
                <a:latin typeface="Open Sans" panose="020B0604020202020204"/>
              </a:rPr>
              <a:t> ”amarelo” </a:t>
            </a:r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existem alguns comentários que devem ser removidos dos slides na elaboração do material final.</a:t>
            </a:r>
          </a:p>
          <a:p>
            <a:endParaRPr lang="da-DK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Deixamos neste material vários slides de referência apenas como orientação, podendo o aluno criar novos slides desde que sigam a mesma identidade visual apresentada neste documento.</a:t>
            </a:r>
          </a:p>
          <a:p>
            <a:endParaRPr lang="da-DK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da-DK" sz="1400" dirty="0">
                <a:solidFill>
                  <a:srgbClr val="434343"/>
                </a:solidFill>
                <a:latin typeface="Open Sans" panose="020B0604020202020204"/>
              </a:rPr>
              <a:t>Contamos com sua colaboração.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400" dirty="0">
              <a:solidFill>
                <a:schemeClr val="accent4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400" dirty="0">
              <a:solidFill>
                <a:schemeClr val="accent4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400" dirty="0">
              <a:solidFill>
                <a:schemeClr val="accent4"/>
              </a:solidFill>
              <a:latin typeface="Open Sans" panose="020B0604020202020204"/>
            </a:endParaRPr>
          </a:p>
          <a:p>
            <a:endParaRPr lang="da-DK" sz="1400" dirty="0">
              <a:solidFill>
                <a:schemeClr val="accent4"/>
              </a:solidFill>
              <a:latin typeface="Open Sans" panose="020B0604020202020204"/>
            </a:endParaRPr>
          </a:p>
          <a:p>
            <a:r>
              <a:rPr lang="da-DK" sz="1400" b="1" dirty="0">
                <a:solidFill>
                  <a:srgbClr val="434343"/>
                </a:solidFill>
                <a:latin typeface="Open Sans" panose="020B0604020202020204"/>
                <a:sym typeface="Wingdings" panose="05000000000000000000" pitchFamily="2" charset="2"/>
              </a:rPr>
              <a:t>Obrigado </a:t>
            </a:r>
          </a:p>
          <a:p>
            <a:r>
              <a:rPr lang="da-DK" sz="1400" b="1" dirty="0">
                <a:solidFill>
                  <a:srgbClr val="434343"/>
                </a:solidFill>
                <a:latin typeface="Open Sans" panose="020B0604020202020204"/>
                <a:sym typeface="Wingdings" panose="05000000000000000000" pitchFamily="2" charset="2"/>
              </a:rPr>
              <a:t>Equipe LABDATA FIA</a:t>
            </a:r>
            <a:endParaRPr lang="da-DK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A965584-C1F2-4144-A9E8-3F2998550049}"/>
              </a:ext>
            </a:extLst>
          </p:cNvPr>
          <p:cNvSpPr txBox="1">
            <a:spLocks/>
          </p:cNvSpPr>
          <p:nvPr/>
        </p:nvSpPr>
        <p:spPr>
          <a:xfrm>
            <a:off x="123585" y="93994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Leia me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 TEMPLATE DO TCC |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LER ATENTAMENTE AS RECOMENDAÇÕES ABAIXO</a:t>
            </a:r>
          </a:p>
        </p:txBody>
      </p:sp>
    </p:spTree>
    <p:extLst>
      <p:ext uri="{BB962C8B-B14F-4D97-AF65-F5344CB8AC3E}">
        <p14:creationId xmlns:p14="http://schemas.microsoft.com/office/powerpoint/2010/main" val="412806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56664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3.1.i. Base Original</a:t>
            </a:r>
          </a:p>
          <a:p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    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RELAÇÃO DE EMPREENDIMENTOS DE GERAÇÃO DISTRIBUÍDA (GD)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630856" y="937359"/>
            <a:ext cx="2023830" cy="2047472"/>
            <a:chOff x="423463" y="1046897"/>
            <a:chExt cx="2023830" cy="2047472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43A76E7-3CDE-48D5-A4CD-D051C02E9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63" y="1070539"/>
              <a:ext cx="2023830" cy="2023830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B04DD09-E9DF-4763-BCBF-D27556B4452B}"/>
                </a:ext>
              </a:extLst>
            </p:cNvPr>
            <p:cNvSpPr/>
            <p:nvPr/>
          </p:nvSpPr>
          <p:spPr>
            <a:xfrm>
              <a:off x="423463" y="1046897"/>
              <a:ext cx="202383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Open Sans" panose="020B0604020202020204"/>
                </a:rPr>
                <a:t>924.351 Empreendimentos</a:t>
              </a:r>
            </a:p>
          </p:txBody>
        </p:sp>
      </p:grpSp>
      <p:sp>
        <p:nvSpPr>
          <p:cNvPr id="15" name="CaixaDeTexto 18">
            <a:extLst>
              <a:ext uri="{FF2B5EF4-FFF2-40B4-BE49-F238E27FC236}">
                <a16:creationId xmlns:a16="http://schemas.microsoft.com/office/drawing/2014/main" id="{BDDC9969-657F-C272-2A6B-AB071CA353B9}"/>
              </a:ext>
            </a:extLst>
          </p:cNvPr>
          <p:cNvSpPr txBox="1"/>
          <p:nvPr/>
        </p:nvSpPr>
        <p:spPr>
          <a:xfrm>
            <a:off x="2654686" y="944160"/>
            <a:ext cx="91496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Empreendimentos de GD: Base com todos os empreendimentos de geração distribuída, com informações sobre o empreendimento.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Data de extração da Base:  04/04/2022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Base completa disponível em único arquivo em uma tabela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Quantidade de registros: 924.351 Empreendimentos de Geração Distribuída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Quantidade de variáveis: 33 variáveis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Período da base original (Data da atualização cadastral):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	Início:  13/12/2008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	Fim:      01/04/2022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6" name="CaixaDeTexto 18">
            <a:extLst>
              <a:ext uri="{FF2B5EF4-FFF2-40B4-BE49-F238E27FC236}">
                <a16:creationId xmlns:a16="http://schemas.microsoft.com/office/drawing/2014/main" id="{CFD9C1D1-B75C-5A7A-7A16-7C90B388EB03}"/>
              </a:ext>
            </a:extLst>
          </p:cNvPr>
          <p:cNvSpPr txBox="1"/>
          <p:nvPr/>
        </p:nvSpPr>
        <p:spPr>
          <a:xfrm>
            <a:off x="5611366" y="3258309"/>
            <a:ext cx="6021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Variáveis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retiradas pois possuem valores únicos: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DatGeracaoConjuntoDados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AnmPeriodoReferencia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codUFibge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SigUF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codRegiao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NomRegiao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.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SigTipoConsumidor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SigTipoGeracao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e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DscFonteGeracao</a:t>
            </a:r>
            <a:endParaRPr lang="pt-BR" sz="1400" dirty="0">
              <a:solidFill>
                <a:srgbClr val="A31515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retiradas pois informação já repetida em outra variável: 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SigAgente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CodClasseConsumo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CodSubGrupoTarifario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CodMunicipioIbge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e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DscModalidadeHabilitado</a:t>
            </a:r>
            <a:endParaRPr lang="pt-BR" sz="1400" dirty="0">
              <a:solidFill>
                <a:srgbClr val="A31515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A31515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Variáveis retiradas pois não serão utilizadas na modelagem: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NumCoordNEmpreendimento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NumCoordEEmpreendimento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,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NumCoordESub</a:t>
            </a:r>
            <a:r>
              <a:rPr lang="pt-BR" sz="1400" dirty="0">
                <a:solidFill>
                  <a:srgbClr val="A31515"/>
                </a:solidFill>
                <a:latin typeface="Courier New" panose="02070309020205020404" pitchFamily="49" charset="0"/>
              </a:rPr>
              <a:t> e </a:t>
            </a:r>
            <a:r>
              <a:rPr lang="pt-BR" sz="1400" dirty="0" err="1">
                <a:solidFill>
                  <a:srgbClr val="A31515"/>
                </a:solidFill>
                <a:latin typeface="Courier New" panose="02070309020205020404" pitchFamily="49" charset="0"/>
              </a:rPr>
              <a:t>NumCoordNSub</a:t>
            </a:r>
            <a:endParaRPr lang="pt-BR" sz="1400" dirty="0">
              <a:solidFill>
                <a:srgbClr val="A31515"/>
              </a:solidFill>
              <a:latin typeface="Courier New" panose="02070309020205020404" pitchFamily="49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/>
              </a:rPr>
              <a:t>Qde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. Variáveis: 17 variáveis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7" name="CaixaDeTexto 18">
            <a:extLst>
              <a:ext uri="{FF2B5EF4-FFF2-40B4-BE49-F238E27FC236}">
                <a16:creationId xmlns:a16="http://schemas.microsoft.com/office/drawing/2014/main" id="{DD08129C-BDF5-4A35-06EC-BC64069218FA}"/>
              </a:ext>
            </a:extLst>
          </p:cNvPr>
          <p:cNvSpPr txBox="1"/>
          <p:nvPr/>
        </p:nvSpPr>
        <p:spPr>
          <a:xfrm>
            <a:off x="225641" y="3258309"/>
            <a:ext cx="60210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Registros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Período analisado (15 meses):</a:t>
            </a:r>
          </a:p>
          <a:p>
            <a:pPr lvl="1"/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	Início: 01/01/2021</a:t>
            </a:r>
          </a:p>
          <a:p>
            <a:pPr lvl="1"/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	Fim:    01/04/2022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Estado == SP (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pt-B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SigUF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== "SP“)</a:t>
            </a:r>
            <a:endParaRPr lang="pt-BR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Tipo de Consumidor = PJ (</a:t>
            </a:r>
            <a:r>
              <a:rPr lang="pt-B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SigTipoConsumidor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== "PJ“)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Tipo de Geração = UFV 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t-B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SigTipoGeracao</a:t>
            </a:r>
            <a:r>
              <a:rPr lang="pt-B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== "UFV“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Drop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t-B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CNPJs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Incorretos ()</a:t>
            </a: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	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/>
              </a:rPr>
              <a:t>Qde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. Registros: 8.705 registros apenas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11293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3.1.ii.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    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RELAÇÃO DE EMPREENDIMENTOS DE GERAÇÃO DISTRIBUÍDA (GD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3086135" y="1661928"/>
            <a:ext cx="7474337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28474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801250" y="2761231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6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631527" y="1501885"/>
            <a:ext cx="29467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Original </a:t>
            </a:r>
          </a:p>
          <a:p>
            <a:r>
              <a:rPr lang="pt-BR" sz="1200" dirty="0">
                <a:solidFill>
                  <a:schemeClr val="bg1"/>
                </a:solidFill>
              </a:rPr>
              <a:t>924.351 Empreendimentos GD/ 33 Variáveis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655434" y="2014200"/>
            <a:ext cx="289457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Filtro 1 –  Filtragem de Período</a:t>
            </a:r>
          </a:p>
          <a:p>
            <a:r>
              <a:rPr lang="pt-BR" sz="1200" dirty="0">
                <a:solidFill>
                  <a:schemeClr val="bg1"/>
                </a:solidFill>
              </a:rPr>
              <a:t>517.572 Empreendimentos GD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36" y="1944005"/>
            <a:ext cx="667192" cy="6671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87974"/>
            <a:ext cx="699323" cy="69932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78560"/>
            <a:ext cx="358348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Filtro 2 – Filtragem por Características</a:t>
            </a:r>
          </a:p>
          <a:p>
            <a:r>
              <a:rPr lang="pt-BR" sz="1200" dirty="0">
                <a:solidFill>
                  <a:schemeClr val="bg1"/>
                </a:solidFill>
              </a:rPr>
              <a:t>8.705 Empreendimentos GD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04" y="3103590"/>
            <a:ext cx="702774" cy="56654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552955" y="3114052"/>
            <a:ext cx="28280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1 - GD </a:t>
            </a:r>
          </a:p>
          <a:p>
            <a:r>
              <a:rPr lang="pt-BR" sz="1200" dirty="0">
                <a:solidFill>
                  <a:schemeClr val="bg1"/>
                </a:solidFill>
              </a:rPr>
              <a:t>8.705 Empreendimentos GD/ 17 Variáveis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1098711" y="2125632"/>
            <a:ext cx="176376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original, com todos os empreendimentos de geração distribuída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3031753" y="2691750"/>
            <a:ext cx="184272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Filtragem por Período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Visando utilizar dados mais recentes filtrou a base considerando apenas o período de  01/2021 até 04/2022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AF6AA49C-E984-4ED1-8587-CAE44EAD4ED2}"/>
              </a:ext>
            </a:extLst>
          </p:cNvPr>
          <p:cNvSpPr txBox="1"/>
          <p:nvPr/>
        </p:nvSpPr>
        <p:spPr>
          <a:xfrm>
            <a:off x="4996927" y="3289844"/>
            <a:ext cx="176376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Filtragem por Características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Para chegar no objeto do problema foi filtrada a base de dados, escolhendo o estado de SP,  o Tipo de consumidor Pessoa Jurídica, o tipo de geração UFV e dropando os valores que não fazem sentido em relação a dados de CNPJ. 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74D060CE-8BD5-43B0-BEC1-53567B90E390}"/>
              </a:ext>
            </a:extLst>
          </p:cNvPr>
          <p:cNvSpPr txBox="1"/>
          <p:nvPr/>
        </p:nvSpPr>
        <p:spPr>
          <a:xfrm>
            <a:off x="6883139" y="3793933"/>
            <a:ext cx="176376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Filtragem de features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Foram eliminadas algumas colunas de features, devido aos motivos apresentados no slide anterior. 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254154" y="379620"/>
            <a:ext cx="550219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494884" y="413281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56664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3.2.i. Base Original</a:t>
            </a:r>
          </a:p>
          <a:p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    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RELAÇÃO DE DADOS PÚBLICOS DE CNPJ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B04DD09-E9DF-4763-BCBF-D27556B4452B}"/>
              </a:ext>
            </a:extLst>
          </p:cNvPr>
          <p:cNvSpPr/>
          <p:nvPr/>
        </p:nvSpPr>
        <p:spPr>
          <a:xfrm>
            <a:off x="908639" y="2932071"/>
            <a:ext cx="25746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300" b="1" dirty="0">
                <a:solidFill>
                  <a:schemeClr val="bg1"/>
                </a:solidFill>
                <a:latin typeface="Open Sans" panose="020B0604020202020204"/>
              </a:rPr>
              <a:t>924.351 Empreendimento de </a:t>
            </a:r>
          </a:p>
          <a:p>
            <a:pPr algn="ctr"/>
            <a:r>
              <a:rPr lang="pt-BR" sz="1300" b="1" dirty="0">
                <a:solidFill>
                  <a:schemeClr val="bg1"/>
                </a:solidFill>
                <a:latin typeface="Open Sans" panose="020B0604020202020204"/>
              </a:rPr>
              <a:t>Geração Distribuída</a:t>
            </a:r>
          </a:p>
        </p:txBody>
      </p:sp>
      <p:sp>
        <p:nvSpPr>
          <p:cNvPr id="15" name="CaixaDeTexto 18">
            <a:extLst>
              <a:ext uri="{FF2B5EF4-FFF2-40B4-BE49-F238E27FC236}">
                <a16:creationId xmlns:a16="http://schemas.microsoft.com/office/drawing/2014/main" id="{BDDC9969-657F-C272-2A6B-AB071CA353B9}"/>
              </a:ext>
            </a:extLst>
          </p:cNvPr>
          <p:cNvSpPr txBox="1"/>
          <p:nvPr/>
        </p:nvSpPr>
        <p:spPr>
          <a:xfrm>
            <a:off x="3295531" y="918554"/>
            <a:ext cx="75339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Visão das bases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Estabelecimentos: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 Base Completa da Receita Federal, que esta particionada em 10 arquivos diferentes, o qual foi realizada uma junção convertendo em um único arquivo, perfazendo um total de 51.860.341 </a:t>
            </a:r>
            <a:r>
              <a:rPr lang="pt-BR" sz="1600" dirty="0" err="1">
                <a:solidFill>
                  <a:srgbClr val="434343"/>
                </a:solidFill>
                <a:latin typeface="Open Sans" panose="020B0604020202020204"/>
              </a:rPr>
              <a:t>CNPJs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 com 30 variáveis diferentes. </a:t>
            </a:r>
          </a:p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	Data de extração da Base: 01/05/2022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Empresas: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Base Completa da Receita Federal, que esta particionada em 10 arquivos diferentes, o qual foi realizada uma junção convertendo em um único arquivo, perfazendo um total de 49.151.501 </a:t>
            </a:r>
            <a:r>
              <a:rPr lang="pt-BR" sz="1600" dirty="0" err="1">
                <a:solidFill>
                  <a:srgbClr val="434343"/>
                </a:solidFill>
                <a:latin typeface="Open Sans" panose="020B0604020202020204"/>
              </a:rPr>
              <a:t>CNPJs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 com 7 variáveis diferentes. </a:t>
            </a:r>
          </a:p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	Data de extração da Base: 01/05/2022</a:t>
            </a:r>
          </a:p>
          <a:p>
            <a:pPr algn="just"/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Simples: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Base Completa da Receita Federal, que esta particionada em 10 arquivos diferentes, o qual foi realizada uma junção convertendo em um único arquivo, perfazendo um total de 31.095.263 </a:t>
            </a:r>
            <a:r>
              <a:rPr lang="pt-BR" sz="1600" dirty="0" err="1">
                <a:solidFill>
                  <a:srgbClr val="434343"/>
                </a:solidFill>
                <a:latin typeface="Open Sans" panose="020B0604020202020204"/>
              </a:rPr>
              <a:t>CNPJs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 com 7 variáveis diferentes. </a:t>
            </a:r>
          </a:p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	Data de extração da Base: 01/05/2022</a:t>
            </a:r>
          </a:p>
        </p:txBody>
      </p:sp>
      <p:grpSp>
        <p:nvGrpSpPr>
          <p:cNvPr id="16" name="object 7">
            <a:extLst>
              <a:ext uri="{FF2B5EF4-FFF2-40B4-BE49-F238E27FC236}">
                <a16:creationId xmlns:a16="http://schemas.microsoft.com/office/drawing/2014/main" id="{954B2F37-5502-9677-2698-C3851C7139FC}"/>
              </a:ext>
            </a:extLst>
          </p:cNvPr>
          <p:cNvGrpSpPr/>
          <p:nvPr/>
        </p:nvGrpSpPr>
        <p:grpSpPr>
          <a:xfrm>
            <a:off x="1091519" y="1049218"/>
            <a:ext cx="2039620" cy="1191895"/>
            <a:chOff x="774191" y="987552"/>
            <a:chExt cx="2039620" cy="1191895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DEA60092-DE38-9B15-9D46-624099D09804}"/>
                </a:ext>
              </a:extLst>
            </p:cNvPr>
            <p:cNvSpPr/>
            <p:nvPr/>
          </p:nvSpPr>
          <p:spPr>
            <a:xfrm>
              <a:off x="780287" y="993648"/>
              <a:ext cx="2026920" cy="1179830"/>
            </a:xfrm>
            <a:custGeom>
              <a:avLst/>
              <a:gdLst/>
              <a:ahLst/>
              <a:cxnLst/>
              <a:rect l="l" t="t" r="r" b="b"/>
              <a:pathLst>
                <a:path w="2026920" h="1179830">
                  <a:moveTo>
                    <a:pt x="1013460" y="0"/>
                  </a:moveTo>
                  <a:lnTo>
                    <a:pt x="937824" y="539"/>
                  </a:lnTo>
                  <a:lnTo>
                    <a:pt x="863699" y="2131"/>
                  </a:lnTo>
                  <a:lnTo>
                    <a:pt x="791279" y="4738"/>
                  </a:lnTo>
                  <a:lnTo>
                    <a:pt x="720760" y="8323"/>
                  </a:lnTo>
                  <a:lnTo>
                    <a:pt x="652339" y="12846"/>
                  </a:lnTo>
                  <a:lnTo>
                    <a:pt x="586212" y="18270"/>
                  </a:lnTo>
                  <a:lnTo>
                    <a:pt x="522574" y="24558"/>
                  </a:lnTo>
                  <a:lnTo>
                    <a:pt x="461622" y="31670"/>
                  </a:lnTo>
                  <a:lnTo>
                    <a:pt x="403551" y="39570"/>
                  </a:lnTo>
                  <a:lnTo>
                    <a:pt x="348557" y="48218"/>
                  </a:lnTo>
                  <a:lnTo>
                    <a:pt x="296837" y="57578"/>
                  </a:lnTo>
                  <a:lnTo>
                    <a:pt x="248586" y="67611"/>
                  </a:lnTo>
                  <a:lnTo>
                    <a:pt x="204000" y="78279"/>
                  </a:lnTo>
                  <a:lnTo>
                    <a:pt x="163275" y="89543"/>
                  </a:lnTo>
                  <a:lnTo>
                    <a:pt x="126608" y="101367"/>
                  </a:lnTo>
                  <a:lnTo>
                    <a:pt x="66229" y="126540"/>
                  </a:lnTo>
                  <a:lnTo>
                    <a:pt x="24430" y="153493"/>
                  </a:lnTo>
                  <a:lnTo>
                    <a:pt x="0" y="196596"/>
                  </a:lnTo>
                  <a:lnTo>
                    <a:pt x="0" y="982979"/>
                  </a:lnTo>
                  <a:lnTo>
                    <a:pt x="24430" y="1026082"/>
                  </a:lnTo>
                  <a:lnTo>
                    <a:pt x="66229" y="1053035"/>
                  </a:lnTo>
                  <a:lnTo>
                    <a:pt x="126608" y="1078208"/>
                  </a:lnTo>
                  <a:lnTo>
                    <a:pt x="163275" y="1090032"/>
                  </a:lnTo>
                  <a:lnTo>
                    <a:pt x="204000" y="1101296"/>
                  </a:lnTo>
                  <a:lnTo>
                    <a:pt x="248586" y="1111964"/>
                  </a:lnTo>
                  <a:lnTo>
                    <a:pt x="296837" y="1121997"/>
                  </a:lnTo>
                  <a:lnTo>
                    <a:pt x="348557" y="1131357"/>
                  </a:lnTo>
                  <a:lnTo>
                    <a:pt x="403551" y="1140005"/>
                  </a:lnTo>
                  <a:lnTo>
                    <a:pt x="461622" y="1147905"/>
                  </a:lnTo>
                  <a:lnTo>
                    <a:pt x="522574" y="1155017"/>
                  </a:lnTo>
                  <a:lnTo>
                    <a:pt x="586212" y="1161305"/>
                  </a:lnTo>
                  <a:lnTo>
                    <a:pt x="652339" y="1166729"/>
                  </a:lnTo>
                  <a:lnTo>
                    <a:pt x="720760" y="1171252"/>
                  </a:lnTo>
                  <a:lnTo>
                    <a:pt x="791279" y="1174837"/>
                  </a:lnTo>
                  <a:lnTo>
                    <a:pt x="863699" y="1177444"/>
                  </a:lnTo>
                  <a:lnTo>
                    <a:pt x="937824" y="1179036"/>
                  </a:lnTo>
                  <a:lnTo>
                    <a:pt x="1013460" y="1179576"/>
                  </a:lnTo>
                  <a:lnTo>
                    <a:pt x="1089092" y="1179036"/>
                  </a:lnTo>
                  <a:lnTo>
                    <a:pt x="1163215" y="1177444"/>
                  </a:lnTo>
                  <a:lnTo>
                    <a:pt x="1235632" y="1174837"/>
                  </a:lnTo>
                  <a:lnTo>
                    <a:pt x="1306149" y="1171252"/>
                  </a:lnTo>
                  <a:lnTo>
                    <a:pt x="1374569" y="1166729"/>
                  </a:lnTo>
                  <a:lnTo>
                    <a:pt x="1440696" y="1161305"/>
                  </a:lnTo>
                  <a:lnTo>
                    <a:pt x="1504334" y="1155017"/>
                  </a:lnTo>
                  <a:lnTo>
                    <a:pt x="1565286" y="1147905"/>
                  </a:lnTo>
                  <a:lnTo>
                    <a:pt x="1623357" y="1140005"/>
                  </a:lnTo>
                  <a:lnTo>
                    <a:pt x="1678352" y="1131357"/>
                  </a:lnTo>
                  <a:lnTo>
                    <a:pt x="1730073" y="1121997"/>
                  </a:lnTo>
                  <a:lnTo>
                    <a:pt x="1778325" y="1111964"/>
                  </a:lnTo>
                  <a:lnTo>
                    <a:pt x="1822912" y="1101296"/>
                  </a:lnTo>
                  <a:lnTo>
                    <a:pt x="1863637" y="1090032"/>
                  </a:lnTo>
                  <a:lnTo>
                    <a:pt x="1900306" y="1078208"/>
                  </a:lnTo>
                  <a:lnTo>
                    <a:pt x="1960687" y="1053035"/>
                  </a:lnTo>
                  <a:lnTo>
                    <a:pt x="2002488" y="1026082"/>
                  </a:lnTo>
                  <a:lnTo>
                    <a:pt x="2026920" y="982979"/>
                  </a:lnTo>
                  <a:lnTo>
                    <a:pt x="2026920" y="196596"/>
                  </a:lnTo>
                  <a:lnTo>
                    <a:pt x="2002488" y="153493"/>
                  </a:lnTo>
                  <a:lnTo>
                    <a:pt x="1960687" y="126540"/>
                  </a:lnTo>
                  <a:lnTo>
                    <a:pt x="1900306" y="101367"/>
                  </a:lnTo>
                  <a:lnTo>
                    <a:pt x="1863637" y="89543"/>
                  </a:lnTo>
                  <a:lnTo>
                    <a:pt x="1822912" y="78279"/>
                  </a:lnTo>
                  <a:lnTo>
                    <a:pt x="1778325" y="67611"/>
                  </a:lnTo>
                  <a:lnTo>
                    <a:pt x="1730073" y="57578"/>
                  </a:lnTo>
                  <a:lnTo>
                    <a:pt x="1678352" y="48218"/>
                  </a:lnTo>
                  <a:lnTo>
                    <a:pt x="1623357" y="39570"/>
                  </a:lnTo>
                  <a:lnTo>
                    <a:pt x="1565286" y="31670"/>
                  </a:lnTo>
                  <a:lnTo>
                    <a:pt x="1504334" y="24558"/>
                  </a:lnTo>
                  <a:lnTo>
                    <a:pt x="1440696" y="18270"/>
                  </a:lnTo>
                  <a:lnTo>
                    <a:pt x="1374569" y="12846"/>
                  </a:lnTo>
                  <a:lnTo>
                    <a:pt x="1306149" y="8323"/>
                  </a:lnTo>
                  <a:lnTo>
                    <a:pt x="1235632" y="4738"/>
                  </a:lnTo>
                  <a:lnTo>
                    <a:pt x="1163215" y="2131"/>
                  </a:lnTo>
                  <a:lnTo>
                    <a:pt x="1089092" y="539"/>
                  </a:lnTo>
                  <a:lnTo>
                    <a:pt x="1013460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3D787138-612D-1240-245C-5C7CBB221CC5}"/>
                </a:ext>
              </a:extLst>
            </p:cNvPr>
            <p:cNvSpPr/>
            <p:nvPr/>
          </p:nvSpPr>
          <p:spPr>
            <a:xfrm>
              <a:off x="780287" y="993648"/>
              <a:ext cx="2026920" cy="1179830"/>
            </a:xfrm>
            <a:custGeom>
              <a:avLst/>
              <a:gdLst/>
              <a:ahLst/>
              <a:cxnLst/>
              <a:rect l="l" t="t" r="r" b="b"/>
              <a:pathLst>
                <a:path w="2026920" h="1179830">
                  <a:moveTo>
                    <a:pt x="2026920" y="196596"/>
                  </a:moveTo>
                  <a:lnTo>
                    <a:pt x="2002488" y="239698"/>
                  </a:lnTo>
                  <a:lnTo>
                    <a:pt x="1960687" y="266651"/>
                  </a:lnTo>
                  <a:lnTo>
                    <a:pt x="1900306" y="291824"/>
                  </a:lnTo>
                  <a:lnTo>
                    <a:pt x="1863637" y="303648"/>
                  </a:lnTo>
                  <a:lnTo>
                    <a:pt x="1822912" y="314912"/>
                  </a:lnTo>
                  <a:lnTo>
                    <a:pt x="1778325" y="325580"/>
                  </a:lnTo>
                  <a:lnTo>
                    <a:pt x="1730073" y="335613"/>
                  </a:lnTo>
                  <a:lnTo>
                    <a:pt x="1678352" y="344973"/>
                  </a:lnTo>
                  <a:lnTo>
                    <a:pt x="1623357" y="353621"/>
                  </a:lnTo>
                  <a:lnTo>
                    <a:pt x="1565286" y="361521"/>
                  </a:lnTo>
                  <a:lnTo>
                    <a:pt x="1504334" y="368633"/>
                  </a:lnTo>
                  <a:lnTo>
                    <a:pt x="1440696" y="374921"/>
                  </a:lnTo>
                  <a:lnTo>
                    <a:pt x="1374569" y="380345"/>
                  </a:lnTo>
                  <a:lnTo>
                    <a:pt x="1306149" y="384868"/>
                  </a:lnTo>
                  <a:lnTo>
                    <a:pt x="1235632" y="388453"/>
                  </a:lnTo>
                  <a:lnTo>
                    <a:pt x="1163215" y="391060"/>
                  </a:lnTo>
                  <a:lnTo>
                    <a:pt x="1089092" y="392652"/>
                  </a:lnTo>
                  <a:lnTo>
                    <a:pt x="1013460" y="393191"/>
                  </a:lnTo>
                  <a:lnTo>
                    <a:pt x="937824" y="392652"/>
                  </a:lnTo>
                  <a:lnTo>
                    <a:pt x="863699" y="391060"/>
                  </a:lnTo>
                  <a:lnTo>
                    <a:pt x="791279" y="388453"/>
                  </a:lnTo>
                  <a:lnTo>
                    <a:pt x="720760" y="384868"/>
                  </a:lnTo>
                  <a:lnTo>
                    <a:pt x="652339" y="380345"/>
                  </a:lnTo>
                  <a:lnTo>
                    <a:pt x="586212" y="374921"/>
                  </a:lnTo>
                  <a:lnTo>
                    <a:pt x="522574" y="368633"/>
                  </a:lnTo>
                  <a:lnTo>
                    <a:pt x="461622" y="361521"/>
                  </a:lnTo>
                  <a:lnTo>
                    <a:pt x="403551" y="353621"/>
                  </a:lnTo>
                  <a:lnTo>
                    <a:pt x="348557" y="344973"/>
                  </a:lnTo>
                  <a:lnTo>
                    <a:pt x="296837" y="335613"/>
                  </a:lnTo>
                  <a:lnTo>
                    <a:pt x="248586" y="325580"/>
                  </a:lnTo>
                  <a:lnTo>
                    <a:pt x="204000" y="314912"/>
                  </a:lnTo>
                  <a:lnTo>
                    <a:pt x="163275" y="303648"/>
                  </a:lnTo>
                  <a:lnTo>
                    <a:pt x="126608" y="291824"/>
                  </a:lnTo>
                  <a:lnTo>
                    <a:pt x="66229" y="266651"/>
                  </a:lnTo>
                  <a:lnTo>
                    <a:pt x="24430" y="239698"/>
                  </a:lnTo>
                  <a:lnTo>
                    <a:pt x="2779" y="211269"/>
                  </a:lnTo>
                  <a:lnTo>
                    <a:pt x="0" y="196596"/>
                  </a:lnTo>
                </a:path>
                <a:path w="2026920" h="1179830">
                  <a:moveTo>
                    <a:pt x="0" y="196596"/>
                  </a:moveTo>
                  <a:lnTo>
                    <a:pt x="24430" y="153493"/>
                  </a:lnTo>
                  <a:lnTo>
                    <a:pt x="66229" y="126540"/>
                  </a:lnTo>
                  <a:lnTo>
                    <a:pt x="126608" y="101367"/>
                  </a:lnTo>
                  <a:lnTo>
                    <a:pt x="163275" y="89543"/>
                  </a:lnTo>
                  <a:lnTo>
                    <a:pt x="204000" y="78279"/>
                  </a:lnTo>
                  <a:lnTo>
                    <a:pt x="248586" y="67611"/>
                  </a:lnTo>
                  <a:lnTo>
                    <a:pt x="296837" y="57578"/>
                  </a:lnTo>
                  <a:lnTo>
                    <a:pt x="348557" y="48218"/>
                  </a:lnTo>
                  <a:lnTo>
                    <a:pt x="403551" y="39570"/>
                  </a:lnTo>
                  <a:lnTo>
                    <a:pt x="461622" y="31670"/>
                  </a:lnTo>
                  <a:lnTo>
                    <a:pt x="522574" y="24558"/>
                  </a:lnTo>
                  <a:lnTo>
                    <a:pt x="586212" y="18270"/>
                  </a:lnTo>
                  <a:lnTo>
                    <a:pt x="652339" y="12846"/>
                  </a:lnTo>
                  <a:lnTo>
                    <a:pt x="720760" y="8323"/>
                  </a:lnTo>
                  <a:lnTo>
                    <a:pt x="791279" y="4738"/>
                  </a:lnTo>
                  <a:lnTo>
                    <a:pt x="863699" y="2131"/>
                  </a:lnTo>
                  <a:lnTo>
                    <a:pt x="937824" y="539"/>
                  </a:lnTo>
                  <a:lnTo>
                    <a:pt x="1013460" y="0"/>
                  </a:lnTo>
                  <a:lnTo>
                    <a:pt x="1089092" y="539"/>
                  </a:lnTo>
                  <a:lnTo>
                    <a:pt x="1163215" y="2131"/>
                  </a:lnTo>
                  <a:lnTo>
                    <a:pt x="1235632" y="4738"/>
                  </a:lnTo>
                  <a:lnTo>
                    <a:pt x="1306149" y="8323"/>
                  </a:lnTo>
                  <a:lnTo>
                    <a:pt x="1374569" y="12846"/>
                  </a:lnTo>
                  <a:lnTo>
                    <a:pt x="1440696" y="18270"/>
                  </a:lnTo>
                  <a:lnTo>
                    <a:pt x="1504334" y="24558"/>
                  </a:lnTo>
                  <a:lnTo>
                    <a:pt x="1565286" y="31670"/>
                  </a:lnTo>
                  <a:lnTo>
                    <a:pt x="1623357" y="39570"/>
                  </a:lnTo>
                  <a:lnTo>
                    <a:pt x="1678352" y="48218"/>
                  </a:lnTo>
                  <a:lnTo>
                    <a:pt x="1730073" y="57578"/>
                  </a:lnTo>
                  <a:lnTo>
                    <a:pt x="1778325" y="67611"/>
                  </a:lnTo>
                  <a:lnTo>
                    <a:pt x="1822912" y="78279"/>
                  </a:lnTo>
                  <a:lnTo>
                    <a:pt x="1863637" y="89543"/>
                  </a:lnTo>
                  <a:lnTo>
                    <a:pt x="1900306" y="101367"/>
                  </a:lnTo>
                  <a:lnTo>
                    <a:pt x="1960687" y="126540"/>
                  </a:lnTo>
                  <a:lnTo>
                    <a:pt x="2002488" y="153493"/>
                  </a:lnTo>
                  <a:lnTo>
                    <a:pt x="2026920" y="196596"/>
                  </a:lnTo>
                  <a:lnTo>
                    <a:pt x="2026920" y="982979"/>
                  </a:lnTo>
                  <a:lnTo>
                    <a:pt x="2002488" y="1026082"/>
                  </a:lnTo>
                  <a:lnTo>
                    <a:pt x="1960687" y="1053035"/>
                  </a:lnTo>
                  <a:lnTo>
                    <a:pt x="1900306" y="1078208"/>
                  </a:lnTo>
                  <a:lnTo>
                    <a:pt x="1863637" y="1090032"/>
                  </a:lnTo>
                  <a:lnTo>
                    <a:pt x="1822912" y="1101296"/>
                  </a:lnTo>
                  <a:lnTo>
                    <a:pt x="1778325" y="1111964"/>
                  </a:lnTo>
                  <a:lnTo>
                    <a:pt x="1730073" y="1121997"/>
                  </a:lnTo>
                  <a:lnTo>
                    <a:pt x="1678352" y="1131357"/>
                  </a:lnTo>
                  <a:lnTo>
                    <a:pt x="1623357" y="1140005"/>
                  </a:lnTo>
                  <a:lnTo>
                    <a:pt x="1565286" y="1147905"/>
                  </a:lnTo>
                  <a:lnTo>
                    <a:pt x="1504334" y="1155017"/>
                  </a:lnTo>
                  <a:lnTo>
                    <a:pt x="1440696" y="1161305"/>
                  </a:lnTo>
                  <a:lnTo>
                    <a:pt x="1374569" y="1166729"/>
                  </a:lnTo>
                  <a:lnTo>
                    <a:pt x="1306149" y="1171252"/>
                  </a:lnTo>
                  <a:lnTo>
                    <a:pt x="1235632" y="1174837"/>
                  </a:lnTo>
                  <a:lnTo>
                    <a:pt x="1163215" y="1177444"/>
                  </a:lnTo>
                  <a:lnTo>
                    <a:pt x="1089092" y="1179036"/>
                  </a:lnTo>
                  <a:lnTo>
                    <a:pt x="1013460" y="1179576"/>
                  </a:lnTo>
                  <a:lnTo>
                    <a:pt x="937824" y="1179036"/>
                  </a:lnTo>
                  <a:lnTo>
                    <a:pt x="863699" y="1177444"/>
                  </a:lnTo>
                  <a:lnTo>
                    <a:pt x="791279" y="1174837"/>
                  </a:lnTo>
                  <a:lnTo>
                    <a:pt x="720760" y="1171252"/>
                  </a:lnTo>
                  <a:lnTo>
                    <a:pt x="652339" y="1166729"/>
                  </a:lnTo>
                  <a:lnTo>
                    <a:pt x="586212" y="1161305"/>
                  </a:lnTo>
                  <a:lnTo>
                    <a:pt x="522574" y="1155017"/>
                  </a:lnTo>
                  <a:lnTo>
                    <a:pt x="461622" y="1147905"/>
                  </a:lnTo>
                  <a:lnTo>
                    <a:pt x="403551" y="1140005"/>
                  </a:lnTo>
                  <a:lnTo>
                    <a:pt x="348557" y="1131357"/>
                  </a:lnTo>
                  <a:lnTo>
                    <a:pt x="296837" y="1121997"/>
                  </a:lnTo>
                  <a:lnTo>
                    <a:pt x="248586" y="1111964"/>
                  </a:lnTo>
                  <a:lnTo>
                    <a:pt x="204000" y="1101296"/>
                  </a:lnTo>
                  <a:lnTo>
                    <a:pt x="163275" y="1090032"/>
                  </a:lnTo>
                  <a:lnTo>
                    <a:pt x="126608" y="1078208"/>
                  </a:lnTo>
                  <a:lnTo>
                    <a:pt x="66229" y="1053035"/>
                  </a:lnTo>
                  <a:lnTo>
                    <a:pt x="24430" y="1026082"/>
                  </a:lnTo>
                  <a:lnTo>
                    <a:pt x="0" y="982979"/>
                  </a:lnTo>
                  <a:lnTo>
                    <a:pt x="0" y="196596"/>
                  </a:lnTo>
                  <a:close/>
                </a:path>
              </a:pathLst>
            </a:custGeom>
            <a:ln w="12192">
              <a:solidFill>
                <a:srgbClr val="01B9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F22573DB-07FC-D059-E7D0-83A7F343738B}"/>
              </a:ext>
            </a:extLst>
          </p:cNvPr>
          <p:cNvSpPr txBox="1"/>
          <p:nvPr/>
        </p:nvSpPr>
        <p:spPr>
          <a:xfrm>
            <a:off x="1220745" y="1476279"/>
            <a:ext cx="1780659" cy="687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1800" b="1" spc="-5" dirty="0">
                <a:solidFill>
                  <a:srgbClr val="FFFFFF"/>
                </a:solidFill>
                <a:latin typeface="Segoe UI"/>
                <a:cs typeface="Segoe UI"/>
              </a:rPr>
              <a:t>51.860.341</a:t>
            </a:r>
          </a:p>
          <a:p>
            <a:pPr algn="ctr">
              <a:lnSpc>
                <a:spcPts val="1680"/>
              </a:lnSpc>
              <a:spcBef>
                <a:spcPts val="15"/>
              </a:spcBef>
            </a:pPr>
            <a:r>
              <a:rPr lang="pt-BR" sz="1400" b="1" spc="-10" dirty="0" err="1">
                <a:solidFill>
                  <a:srgbClr val="FFFFFF"/>
                </a:solidFill>
                <a:latin typeface="Segoe UI"/>
                <a:cs typeface="Segoe UI"/>
              </a:rPr>
              <a:t>CNPJs</a:t>
            </a:r>
            <a:endParaRPr sz="1400" dirty="0">
              <a:latin typeface="Segoe UI"/>
              <a:cs typeface="Segoe UI"/>
            </a:endParaRPr>
          </a:p>
          <a:p>
            <a:pPr algn="ctr">
              <a:lnSpc>
                <a:spcPts val="1440"/>
              </a:lnSpc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(base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pt-BR" sz="1200" spc="-5" dirty="0">
                <a:solidFill>
                  <a:srgbClr val="FFFFFF"/>
                </a:solidFill>
                <a:latin typeface="Segoe UI"/>
                <a:cs typeface="Segoe UI"/>
              </a:rPr>
              <a:t>Estabelecimentos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24" name="object 7">
            <a:extLst>
              <a:ext uri="{FF2B5EF4-FFF2-40B4-BE49-F238E27FC236}">
                <a16:creationId xmlns:a16="http://schemas.microsoft.com/office/drawing/2014/main" id="{25B61622-AB09-6006-CF49-AA0E021D5DE9}"/>
              </a:ext>
            </a:extLst>
          </p:cNvPr>
          <p:cNvGrpSpPr/>
          <p:nvPr/>
        </p:nvGrpSpPr>
        <p:grpSpPr>
          <a:xfrm>
            <a:off x="1098074" y="2487937"/>
            <a:ext cx="2039620" cy="1191895"/>
            <a:chOff x="774191" y="987552"/>
            <a:chExt cx="2039620" cy="1191895"/>
          </a:xfrm>
        </p:grpSpPr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90781157-8519-10C1-5144-81929A25422B}"/>
                </a:ext>
              </a:extLst>
            </p:cNvPr>
            <p:cNvSpPr/>
            <p:nvPr/>
          </p:nvSpPr>
          <p:spPr>
            <a:xfrm>
              <a:off x="780287" y="993648"/>
              <a:ext cx="2026920" cy="1179830"/>
            </a:xfrm>
            <a:custGeom>
              <a:avLst/>
              <a:gdLst/>
              <a:ahLst/>
              <a:cxnLst/>
              <a:rect l="l" t="t" r="r" b="b"/>
              <a:pathLst>
                <a:path w="2026920" h="1179830">
                  <a:moveTo>
                    <a:pt x="1013460" y="0"/>
                  </a:moveTo>
                  <a:lnTo>
                    <a:pt x="937824" y="539"/>
                  </a:lnTo>
                  <a:lnTo>
                    <a:pt x="863699" y="2131"/>
                  </a:lnTo>
                  <a:lnTo>
                    <a:pt x="791279" y="4738"/>
                  </a:lnTo>
                  <a:lnTo>
                    <a:pt x="720760" y="8323"/>
                  </a:lnTo>
                  <a:lnTo>
                    <a:pt x="652339" y="12846"/>
                  </a:lnTo>
                  <a:lnTo>
                    <a:pt x="586212" y="18270"/>
                  </a:lnTo>
                  <a:lnTo>
                    <a:pt x="522574" y="24558"/>
                  </a:lnTo>
                  <a:lnTo>
                    <a:pt x="461622" y="31670"/>
                  </a:lnTo>
                  <a:lnTo>
                    <a:pt x="403551" y="39570"/>
                  </a:lnTo>
                  <a:lnTo>
                    <a:pt x="348557" y="48218"/>
                  </a:lnTo>
                  <a:lnTo>
                    <a:pt x="296837" y="57578"/>
                  </a:lnTo>
                  <a:lnTo>
                    <a:pt x="248586" y="67611"/>
                  </a:lnTo>
                  <a:lnTo>
                    <a:pt x="204000" y="78279"/>
                  </a:lnTo>
                  <a:lnTo>
                    <a:pt x="163275" y="89543"/>
                  </a:lnTo>
                  <a:lnTo>
                    <a:pt x="126608" y="101367"/>
                  </a:lnTo>
                  <a:lnTo>
                    <a:pt x="66229" y="126540"/>
                  </a:lnTo>
                  <a:lnTo>
                    <a:pt x="24430" y="153493"/>
                  </a:lnTo>
                  <a:lnTo>
                    <a:pt x="0" y="196596"/>
                  </a:lnTo>
                  <a:lnTo>
                    <a:pt x="0" y="982979"/>
                  </a:lnTo>
                  <a:lnTo>
                    <a:pt x="24430" y="1026082"/>
                  </a:lnTo>
                  <a:lnTo>
                    <a:pt x="66229" y="1053035"/>
                  </a:lnTo>
                  <a:lnTo>
                    <a:pt x="126608" y="1078208"/>
                  </a:lnTo>
                  <a:lnTo>
                    <a:pt x="163275" y="1090032"/>
                  </a:lnTo>
                  <a:lnTo>
                    <a:pt x="204000" y="1101296"/>
                  </a:lnTo>
                  <a:lnTo>
                    <a:pt x="248586" y="1111964"/>
                  </a:lnTo>
                  <a:lnTo>
                    <a:pt x="296837" y="1121997"/>
                  </a:lnTo>
                  <a:lnTo>
                    <a:pt x="348557" y="1131357"/>
                  </a:lnTo>
                  <a:lnTo>
                    <a:pt x="403551" y="1140005"/>
                  </a:lnTo>
                  <a:lnTo>
                    <a:pt x="461622" y="1147905"/>
                  </a:lnTo>
                  <a:lnTo>
                    <a:pt x="522574" y="1155017"/>
                  </a:lnTo>
                  <a:lnTo>
                    <a:pt x="586212" y="1161305"/>
                  </a:lnTo>
                  <a:lnTo>
                    <a:pt x="652339" y="1166729"/>
                  </a:lnTo>
                  <a:lnTo>
                    <a:pt x="720760" y="1171252"/>
                  </a:lnTo>
                  <a:lnTo>
                    <a:pt x="791279" y="1174837"/>
                  </a:lnTo>
                  <a:lnTo>
                    <a:pt x="863699" y="1177444"/>
                  </a:lnTo>
                  <a:lnTo>
                    <a:pt x="937824" y="1179036"/>
                  </a:lnTo>
                  <a:lnTo>
                    <a:pt x="1013460" y="1179576"/>
                  </a:lnTo>
                  <a:lnTo>
                    <a:pt x="1089092" y="1179036"/>
                  </a:lnTo>
                  <a:lnTo>
                    <a:pt x="1163215" y="1177444"/>
                  </a:lnTo>
                  <a:lnTo>
                    <a:pt x="1235632" y="1174837"/>
                  </a:lnTo>
                  <a:lnTo>
                    <a:pt x="1306149" y="1171252"/>
                  </a:lnTo>
                  <a:lnTo>
                    <a:pt x="1374569" y="1166729"/>
                  </a:lnTo>
                  <a:lnTo>
                    <a:pt x="1440696" y="1161305"/>
                  </a:lnTo>
                  <a:lnTo>
                    <a:pt x="1504334" y="1155017"/>
                  </a:lnTo>
                  <a:lnTo>
                    <a:pt x="1565286" y="1147905"/>
                  </a:lnTo>
                  <a:lnTo>
                    <a:pt x="1623357" y="1140005"/>
                  </a:lnTo>
                  <a:lnTo>
                    <a:pt x="1678352" y="1131357"/>
                  </a:lnTo>
                  <a:lnTo>
                    <a:pt x="1730073" y="1121997"/>
                  </a:lnTo>
                  <a:lnTo>
                    <a:pt x="1778325" y="1111964"/>
                  </a:lnTo>
                  <a:lnTo>
                    <a:pt x="1822912" y="1101296"/>
                  </a:lnTo>
                  <a:lnTo>
                    <a:pt x="1863637" y="1090032"/>
                  </a:lnTo>
                  <a:lnTo>
                    <a:pt x="1900306" y="1078208"/>
                  </a:lnTo>
                  <a:lnTo>
                    <a:pt x="1960687" y="1053035"/>
                  </a:lnTo>
                  <a:lnTo>
                    <a:pt x="2002488" y="1026082"/>
                  </a:lnTo>
                  <a:lnTo>
                    <a:pt x="2026920" y="982979"/>
                  </a:lnTo>
                  <a:lnTo>
                    <a:pt x="2026920" y="196596"/>
                  </a:lnTo>
                  <a:lnTo>
                    <a:pt x="2002488" y="153493"/>
                  </a:lnTo>
                  <a:lnTo>
                    <a:pt x="1960687" y="126540"/>
                  </a:lnTo>
                  <a:lnTo>
                    <a:pt x="1900306" y="101367"/>
                  </a:lnTo>
                  <a:lnTo>
                    <a:pt x="1863637" y="89543"/>
                  </a:lnTo>
                  <a:lnTo>
                    <a:pt x="1822912" y="78279"/>
                  </a:lnTo>
                  <a:lnTo>
                    <a:pt x="1778325" y="67611"/>
                  </a:lnTo>
                  <a:lnTo>
                    <a:pt x="1730073" y="57578"/>
                  </a:lnTo>
                  <a:lnTo>
                    <a:pt x="1678352" y="48218"/>
                  </a:lnTo>
                  <a:lnTo>
                    <a:pt x="1623357" y="39570"/>
                  </a:lnTo>
                  <a:lnTo>
                    <a:pt x="1565286" y="31670"/>
                  </a:lnTo>
                  <a:lnTo>
                    <a:pt x="1504334" y="24558"/>
                  </a:lnTo>
                  <a:lnTo>
                    <a:pt x="1440696" y="18270"/>
                  </a:lnTo>
                  <a:lnTo>
                    <a:pt x="1374569" y="12846"/>
                  </a:lnTo>
                  <a:lnTo>
                    <a:pt x="1306149" y="8323"/>
                  </a:lnTo>
                  <a:lnTo>
                    <a:pt x="1235632" y="4738"/>
                  </a:lnTo>
                  <a:lnTo>
                    <a:pt x="1163215" y="2131"/>
                  </a:lnTo>
                  <a:lnTo>
                    <a:pt x="1089092" y="539"/>
                  </a:lnTo>
                  <a:lnTo>
                    <a:pt x="1013460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524FBC27-D253-215C-45F2-A046962CA90B}"/>
                </a:ext>
              </a:extLst>
            </p:cNvPr>
            <p:cNvSpPr/>
            <p:nvPr/>
          </p:nvSpPr>
          <p:spPr>
            <a:xfrm>
              <a:off x="780287" y="993648"/>
              <a:ext cx="2026920" cy="1179830"/>
            </a:xfrm>
            <a:custGeom>
              <a:avLst/>
              <a:gdLst/>
              <a:ahLst/>
              <a:cxnLst/>
              <a:rect l="l" t="t" r="r" b="b"/>
              <a:pathLst>
                <a:path w="2026920" h="1179830">
                  <a:moveTo>
                    <a:pt x="2026920" y="196596"/>
                  </a:moveTo>
                  <a:lnTo>
                    <a:pt x="2002488" y="239698"/>
                  </a:lnTo>
                  <a:lnTo>
                    <a:pt x="1960687" y="266651"/>
                  </a:lnTo>
                  <a:lnTo>
                    <a:pt x="1900306" y="291824"/>
                  </a:lnTo>
                  <a:lnTo>
                    <a:pt x="1863637" y="303648"/>
                  </a:lnTo>
                  <a:lnTo>
                    <a:pt x="1822912" y="314912"/>
                  </a:lnTo>
                  <a:lnTo>
                    <a:pt x="1778325" y="325580"/>
                  </a:lnTo>
                  <a:lnTo>
                    <a:pt x="1730073" y="335613"/>
                  </a:lnTo>
                  <a:lnTo>
                    <a:pt x="1678352" y="344973"/>
                  </a:lnTo>
                  <a:lnTo>
                    <a:pt x="1623357" y="353621"/>
                  </a:lnTo>
                  <a:lnTo>
                    <a:pt x="1565286" y="361521"/>
                  </a:lnTo>
                  <a:lnTo>
                    <a:pt x="1504334" y="368633"/>
                  </a:lnTo>
                  <a:lnTo>
                    <a:pt x="1440696" y="374921"/>
                  </a:lnTo>
                  <a:lnTo>
                    <a:pt x="1374569" y="380345"/>
                  </a:lnTo>
                  <a:lnTo>
                    <a:pt x="1306149" y="384868"/>
                  </a:lnTo>
                  <a:lnTo>
                    <a:pt x="1235632" y="388453"/>
                  </a:lnTo>
                  <a:lnTo>
                    <a:pt x="1163215" y="391060"/>
                  </a:lnTo>
                  <a:lnTo>
                    <a:pt x="1089092" y="392652"/>
                  </a:lnTo>
                  <a:lnTo>
                    <a:pt x="1013460" y="393191"/>
                  </a:lnTo>
                  <a:lnTo>
                    <a:pt x="937824" y="392652"/>
                  </a:lnTo>
                  <a:lnTo>
                    <a:pt x="863699" y="391060"/>
                  </a:lnTo>
                  <a:lnTo>
                    <a:pt x="791279" y="388453"/>
                  </a:lnTo>
                  <a:lnTo>
                    <a:pt x="720760" y="384868"/>
                  </a:lnTo>
                  <a:lnTo>
                    <a:pt x="652339" y="380345"/>
                  </a:lnTo>
                  <a:lnTo>
                    <a:pt x="586212" y="374921"/>
                  </a:lnTo>
                  <a:lnTo>
                    <a:pt x="522574" y="368633"/>
                  </a:lnTo>
                  <a:lnTo>
                    <a:pt x="461622" y="361521"/>
                  </a:lnTo>
                  <a:lnTo>
                    <a:pt x="403551" y="353621"/>
                  </a:lnTo>
                  <a:lnTo>
                    <a:pt x="348557" y="344973"/>
                  </a:lnTo>
                  <a:lnTo>
                    <a:pt x="296837" y="335613"/>
                  </a:lnTo>
                  <a:lnTo>
                    <a:pt x="248586" y="325580"/>
                  </a:lnTo>
                  <a:lnTo>
                    <a:pt x="204000" y="314912"/>
                  </a:lnTo>
                  <a:lnTo>
                    <a:pt x="163275" y="303648"/>
                  </a:lnTo>
                  <a:lnTo>
                    <a:pt x="126608" y="291824"/>
                  </a:lnTo>
                  <a:lnTo>
                    <a:pt x="66229" y="266651"/>
                  </a:lnTo>
                  <a:lnTo>
                    <a:pt x="24430" y="239698"/>
                  </a:lnTo>
                  <a:lnTo>
                    <a:pt x="2779" y="211269"/>
                  </a:lnTo>
                  <a:lnTo>
                    <a:pt x="0" y="196596"/>
                  </a:lnTo>
                </a:path>
                <a:path w="2026920" h="1179830">
                  <a:moveTo>
                    <a:pt x="0" y="196596"/>
                  </a:moveTo>
                  <a:lnTo>
                    <a:pt x="24430" y="153493"/>
                  </a:lnTo>
                  <a:lnTo>
                    <a:pt x="66229" y="126540"/>
                  </a:lnTo>
                  <a:lnTo>
                    <a:pt x="126608" y="101367"/>
                  </a:lnTo>
                  <a:lnTo>
                    <a:pt x="163275" y="89543"/>
                  </a:lnTo>
                  <a:lnTo>
                    <a:pt x="204000" y="78279"/>
                  </a:lnTo>
                  <a:lnTo>
                    <a:pt x="248586" y="67611"/>
                  </a:lnTo>
                  <a:lnTo>
                    <a:pt x="296837" y="57578"/>
                  </a:lnTo>
                  <a:lnTo>
                    <a:pt x="348557" y="48218"/>
                  </a:lnTo>
                  <a:lnTo>
                    <a:pt x="403551" y="39570"/>
                  </a:lnTo>
                  <a:lnTo>
                    <a:pt x="461622" y="31670"/>
                  </a:lnTo>
                  <a:lnTo>
                    <a:pt x="522574" y="24558"/>
                  </a:lnTo>
                  <a:lnTo>
                    <a:pt x="586212" y="18270"/>
                  </a:lnTo>
                  <a:lnTo>
                    <a:pt x="652339" y="12846"/>
                  </a:lnTo>
                  <a:lnTo>
                    <a:pt x="720760" y="8323"/>
                  </a:lnTo>
                  <a:lnTo>
                    <a:pt x="791279" y="4738"/>
                  </a:lnTo>
                  <a:lnTo>
                    <a:pt x="863699" y="2131"/>
                  </a:lnTo>
                  <a:lnTo>
                    <a:pt x="937824" y="539"/>
                  </a:lnTo>
                  <a:lnTo>
                    <a:pt x="1013460" y="0"/>
                  </a:lnTo>
                  <a:lnTo>
                    <a:pt x="1089092" y="539"/>
                  </a:lnTo>
                  <a:lnTo>
                    <a:pt x="1163215" y="2131"/>
                  </a:lnTo>
                  <a:lnTo>
                    <a:pt x="1235632" y="4738"/>
                  </a:lnTo>
                  <a:lnTo>
                    <a:pt x="1306149" y="8323"/>
                  </a:lnTo>
                  <a:lnTo>
                    <a:pt x="1374569" y="12846"/>
                  </a:lnTo>
                  <a:lnTo>
                    <a:pt x="1440696" y="18270"/>
                  </a:lnTo>
                  <a:lnTo>
                    <a:pt x="1504334" y="24558"/>
                  </a:lnTo>
                  <a:lnTo>
                    <a:pt x="1565286" y="31670"/>
                  </a:lnTo>
                  <a:lnTo>
                    <a:pt x="1623357" y="39570"/>
                  </a:lnTo>
                  <a:lnTo>
                    <a:pt x="1678352" y="48218"/>
                  </a:lnTo>
                  <a:lnTo>
                    <a:pt x="1730073" y="57578"/>
                  </a:lnTo>
                  <a:lnTo>
                    <a:pt x="1778325" y="67611"/>
                  </a:lnTo>
                  <a:lnTo>
                    <a:pt x="1822912" y="78279"/>
                  </a:lnTo>
                  <a:lnTo>
                    <a:pt x="1863637" y="89543"/>
                  </a:lnTo>
                  <a:lnTo>
                    <a:pt x="1900306" y="101367"/>
                  </a:lnTo>
                  <a:lnTo>
                    <a:pt x="1960687" y="126540"/>
                  </a:lnTo>
                  <a:lnTo>
                    <a:pt x="2002488" y="153493"/>
                  </a:lnTo>
                  <a:lnTo>
                    <a:pt x="2026920" y="196596"/>
                  </a:lnTo>
                  <a:lnTo>
                    <a:pt x="2026920" y="982979"/>
                  </a:lnTo>
                  <a:lnTo>
                    <a:pt x="2002488" y="1026082"/>
                  </a:lnTo>
                  <a:lnTo>
                    <a:pt x="1960687" y="1053035"/>
                  </a:lnTo>
                  <a:lnTo>
                    <a:pt x="1900306" y="1078208"/>
                  </a:lnTo>
                  <a:lnTo>
                    <a:pt x="1863637" y="1090032"/>
                  </a:lnTo>
                  <a:lnTo>
                    <a:pt x="1822912" y="1101296"/>
                  </a:lnTo>
                  <a:lnTo>
                    <a:pt x="1778325" y="1111964"/>
                  </a:lnTo>
                  <a:lnTo>
                    <a:pt x="1730073" y="1121997"/>
                  </a:lnTo>
                  <a:lnTo>
                    <a:pt x="1678352" y="1131357"/>
                  </a:lnTo>
                  <a:lnTo>
                    <a:pt x="1623357" y="1140005"/>
                  </a:lnTo>
                  <a:lnTo>
                    <a:pt x="1565286" y="1147905"/>
                  </a:lnTo>
                  <a:lnTo>
                    <a:pt x="1504334" y="1155017"/>
                  </a:lnTo>
                  <a:lnTo>
                    <a:pt x="1440696" y="1161305"/>
                  </a:lnTo>
                  <a:lnTo>
                    <a:pt x="1374569" y="1166729"/>
                  </a:lnTo>
                  <a:lnTo>
                    <a:pt x="1306149" y="1171252"/>
                  </a:lnTo>
                  <a:lnTo>
                    <a:pt x="1235632" y="1174837"/>
                  </a:lnTo>
                  <a:lnTo>
                    <a:pt x="1163215" y="1177444"/>
                  </a:lnTo>
                  <a:lnTo>
                    <a:pt x="1089092" y="1179036"/>
                  </a:lnTo>
                  <a:lnTo>
                    <a:pt x="1013460" y="1179576"/>
                  </a:lnTo>
                  <a:lnTo>
                    <a:pt x="937824" y="1179036"/>
                  </a:lnTo>
                  <a:lnTo>
                    <a:pt x="863699" y="1177444"/>
                  </a:lnTo>
                  <a:lnTo>
                    <a:pt x="791279" y="1174837"/>
                  </a:lnTo>
                  <a:lnTo>
                    <a:pt x="720760" y="1171252"/>
                  </a:lnTo>
                  <a:lnTo>
                    <a:pt x="652339" y="1166729"/>
                  </a:lnTo>
                  <a:lnTo>
                    <a:pt x="586212" y="1161305"/>
                  </a:lnTo>
                  <a:lnTo>
                    <a:pt x="522574" y="1155017"/>
                  </a:lnTo>
                  <a:lnTo>
                    <a:pt x="461622" y="1147905"/>
                  </a:lnTo>
                  <a:lnTo>
                    <a:pt x="403551" y="1140005"/>
                  </a:lnTo>
                  <a:lnTo>
                    <a:pt x="348557" y="1131357"/>
                  </a:lnTo>
                  <a:lnTo>
                    <a:pt x="296837" y="1121997"/>
                  </a:lnTo>
                  <a:lnTo>
                    <a:pt x="248586" y="1111964"/>
                  </a:lnTo>
                  <a:lnTo>
                    <a:pt x="204000" y="1101296"/>
                  </a:lnTo>
                  <a:lnTo>
                    <a:pt x="163275" y="1090032"/>
                  </a:lnTo>
                  <a:lnTo>
                    <a:pt x="126608" y="1078208"/>
                  </a:lnTo>
                  <a:lnTo>
                    <a:pt x="66229" y="1053035"/>
                  </a:lnTo>
                  <a:lnTo>
                    <a:pt x="24430" y="1026082"/>
                  </a:lnTo>
                  <a:lnTo>
                    <a:pt x="0" y="982979"/>
                  </a:lnTo>
                  <a:lnTo>
                    <a:pt x="0" y="196596"/>
                  </a:lnTo>
                  <a:close/>
                </a:path>
              </a:pathLst>
            </a:custGeom>
            <a:ln w="12192">
              <a:solidFill>
                <a:srgbClr val="01B9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10">
            <a:extLst>
              <a:ext uri="{FF2B5EF4-FFF2-40B4-BE49-F238E27FC236}">
                <a16:creationId xmlns:a16="http://schemas.microsoft.com/office/drawing/2014/main" id="{8D7438F1-9381-EBC3-8DCD-BC1D0EFA3DE8}"/>
              </a:ext>
            </a:extLst>
          </p:cNvPr>
          <p:cNvSpPr txBox="1"/>
          <p:nvPr/>
        </p:nvSpPr>
        <p:spPr>
          <a:xfrm>
            <a:off x="1227300" y="2932071"/>
            <a:ext cx="1780659" cy="687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1800" b="1" spc="-5" dirty="0">
                <a:solidFill>
                  <a:srgbClr val="FFFFFF"/>
                </a:solidFill>
                <a:latin typeface="Segoe UI"/>
                <a:cs typeface="Segoe UI"/>
              </a:rPr>
              <a:t>49.151.501</a:t>
            </a:r>
          </a:p>
          <a:p>
            <a:pPr algn="ctr">
              <a:lnSpc>
                <a:spcPts val="1680"/>
              </a:lnSpc>
              <a:spcBef>
                <a:spcPts val="15"/>
              </a:spcBef>
            </a:pPr>
            <a:r>
              <a:rPr lang="pt-BR" sz="1400" b="1" spc="-10" dirty="0" err="1">
                <a:solidFill>
                  <a:srgbClr val="FFFFFF"/>
                </a:solidFill>
                <a:latin typeface="Segoe UI"/>
                <a:cs typeface="Segoe UI"/>
              </a:rPr>
              <a:t>CNPJs</a:t>
            </a:r>
            <a:endParaRPr sz="1400" dirty="0">
              <a:latin typeface="Segoe UI"/>
              <a:cs typeface="Segoe UI"/>
            </a:endParaRPr>
          </a:p>
          <a:p>
            <a:pPr algn="ctr">
              <a:lnSpc>
                <a:spcPts val="1440"/>
              </a:lnSpc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(base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pt-BR" sz="1200" spc="-5" dirty="0">
                <a:solidFill>
                  <a:srgbClr val="FFFFFF"/>
                </a:solidFill>
                <a:latin typeface="Segoe UI"/>
                <a:cs typeface="Segoe UI"/>
              </a:rPr>
              <a:t>Empresas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28" name="object 7">
            <a:extLst>
              <a:ext uri="{FF2B5EF4-FFF2-40B4-BE49-F238E27FC236}">
                <a16:creationId xmlns:a16="http://schemas.microsoft.com/office/drawing/2014/main" id="{17A5F440-BD33-BCC1-0092-F040CBA23DAC}"/>
              </a:ext>
            </a:extLst>
          </p:cNvPr>
          <p:cNvGrpSpPr/>
          <p:nvPr/>
        </p:nvGrpSpPr>
        <p:grpSpPr>
          <a:xfrm>
            <a:off x="1104170" y="4079191"/>
            <a:ext cx="2039620" cy="1191895"/>
            <a:chOff x="774191" y="987552"/>
            <a:chExt cx="2039620" cy="1191895"/>
          </a:xfrm>
        </p:grpSpPr>
        <p:sp>
          <p:nvSpPr>
            <p:cNvPr id="29" name="object 8">
              <a:extLst>
                <a:ext uri="{FF2B5EF4-FFF2-40B4-BE49-F238E27FC236}">
                  <a16:creationId xmlns:a16="http://schemas.microsoft.com/office/drawing/2014/main" id="{F49B4736-EACB-2869-ADF3-B598100D5C38}"/>
                </a:ext>
              </a:extLst>
            </p:cNvPr>
            <p:cNvSpPr/>
            <p:nvPr/>
          </p:nvSpPr>
          <p:spPr>
            <a:xfrm>
              <a:off x="780287" y="993648"/>
              <a:ext cx="2026920" cy="1179830"/>
            </a:xfrm>
            <a:custGeom>
              <a:avLst/>
              <a:gdLst/>
              <a:ahLst/>
              <a:cxnLst/>
              <a:rect l="l" t="t" r="r" b="b"/>
              <a:pathLst>
                <a:path w="2026920" h="1179830">
                  <a:moveTo>
                    <a:pt x="1013460" y="0"/>
                  </a:moveTo>
                  <a:lnTo>
                    <a:pt x="937824" y="539"/>
                  </a:lnTo>
                  <a:lnTo>
                    <a:pt x="863699" y="2131"/>
                  </a:lnTo>
                  <a:lnTo>
                    <a:pt x="791279" y="4738"/>
                  </a:lnTo>
                  <a:lnTo>
                    <a:pt x="720760" y="8323"/>
                  </a:lnTo>
                  <a:lnTo>
                    <a:pt x="652339" y="12846"/>
                  </a:lnTo>
                  <a:lnTo>
                    <a:pt x="586212" y="18270"/>
                  </a:lnTo>
                  <a:lnTo>
                    <a:pt x="522574" y="24558"/>
                  </a:lnTo>
                  <a:lnTo>
                    <a:pt x="461622" y="31670"/>
                  </a:lnTo>
                  <a:lnTo>
                    <a:pt x="403551" y="39570"/>
                  </a:lnTo>
                  <a:lnTo>
                    <a:pt x="348557" y="48218"/>
                  </a:lnTo>
                  <a:lnTo>
                    <a:pt x="296837" y="57578"/>
                  </a:lnTo>
                  <a:lnTo>
                    <a:pt x="248586" y="67611"/>
                  </a:lnTo>
                  <a:lnTo>
                    <a:pt x="204000" y="78279"/>
                  </a:lnTo>
                  <a:lnTo>
                    <a:pt x="163275" y="89543"/>
                  </a:lnTo>
                  <a:lnTo>
                    <a:pt x="126608" y="101367"/>
                  </a:lnTo>
                  <a:lnTo>
                    <a:pt x="66229" y="126540"/>
                  </a:lnTo>
                  <a:lnTo>
                    <a:pt x="24430" y="153493"/>
                  </a:lnTo>
                  <a:lnTo>
                    <a:pt x="0" y="196596"/>
                  </a:lnTo>
                  <a:lnTo>
                    <a:pt x="0" y="982979"/>
                  </a:lnTo>
                  <a:lnTo>
                    <a:pt x="24430" y="1026082"/>
                  </a:lnTo>
                  <a:lnTo>
                    <a:pt x="66229" y="1053035"/>
                  </a:lnTo>
                  <a:lnTo>
                    <a:pt x="126608" y="1078208"/>
                  </a:lnTo>
                  <a:lnTo>
                    <a:pt x="163275" y="1090032"/>
                  </a:lnTo>
                  <a:lnTo>
                    <a:pt x="204000" y="1101296"/>
                  </a:lnTo>
                  <a:lnTo>
                    <a:pt x="248586" y="1111964"/>
                  </a:lnTo>
                  <a:lnTo>
                    <a:pt x="296837" y="1121997"/>
                  </a:lnTo>
                  <a:lnTo>
                    <a:pt x="348557" y="1131357"/>
                  </a:lnTo>
                  <a:lnTo>
                    <a:pt x="403551" y="1140005"/>
                  </a:lnTo>
                  <a:lnTo>
                    <a:pt x="461622" y="1147905"/>
                  </a:lnTo>
                  <a:lnTo>
                    <a:pt x="522574" y="1155017"/>
                  </a:lnTo>
                  <a:lnTo>
                    <a:pt x="586212" y="1161305"/>
                  </a:lnTo>
                  <a:lnTo>
                    <a:pt x="652339" y="1166729"/>
                  </a:lnTo>
                  <a:lnTo>
                    <a:pt x="720760" y="1171252"/>
                  </a:lnTo>
                  <a:lnTo>
                    <a:pt x="791279" y="1174837"/>
                  </a:lnTo>
                  <a:lnTo>
                    <a:pt x="863699" y="1177444"/>
                  </a:lnTo>
                  <a:lnTo>
                    <a:pt x="937824" y="1179036"/>
                  </a:lnTo>
                  <a:lnTo>
                    <a:pt x="1013460" y="1179576"/>
                  </a:lnTo>
                  <a:lnTo>
                    <a:pt x="1089092" y="1179036"/>
                  </a:lnTo>
                  <a:lnTo>
                    <a:pt x="1163215" y="1177444"/>
                  </a:lnTo>
                  <a:lnTo>
                    <a:pt x="1235632" y="1174837"/>
                  </a:lnTo>
                  <a:lnTo>
                    <a:pt x="1306149" y="1171252"/>
                  </a:lnTo>
                  <a:lnTo>
                    <a:pt x="1374569" y="1166729"/>
                  </a:lnTo>
                  <a:lnTo>
                    <a:pt x="1440696" y="1161305"/>
                  </a:lnTo>
                  <a:lnTo>
                    <a:pt x="1504334" y="1155017"/>
                  </a:lnTo>
                  <a:lnTo>
                    <a:pt x="1565286" y="1147905"/>
                  </a:lnTo>
                  <a:lnTo>
                    <a:pt x="1623357" y="1140005"/>
                  </a:lnTo>
                  <a:lnTo>
                    <a:pt x="1678352" y="1131357"/>
                  </a:lnTo>
                  <a:lnTo>
                    <a:pt x="1730073" y="1121997"/>
                  </a:lnTo>
                  <a:lnTo>
                    <a:pt x="1778325" y="1111964"/>
                  </a:lnTo>
                  <a:lnTo>
                    <a:pt x="1822912" y="1101296"/>
                  </a:lnTo>
                  <a:lnTo>
                    <a:pt x="1863637" y="1090032"/>
                  </a:lnTo>
                  <a:lnTo>
                    <a:pt x="1900306" y="1078208"/>
                  </a:lnTo>
                  <a:lnTo>
                    <a:pt x="1960687" y="1053035"/>
                  </a:lnTo>
                  <a:lnTo>
                    <a:pt x="2002488" y="1026082"/>
                  </a:lnTo>
                  <a:lnTo>
                    <a:pt x="2026920" y="982979"/>
                  </a:lnTo>
                  <a:lnTo>
                    <a:pt x="2026920" y="196596"/>
                  </a:lnTo>
                  <a:lnTo>
                    <a:pt x="2002488" y="153493"/>
                  </a:lnTo>
                  <a:lnTo>
                    <a:pt x="1960687" y="126540"/>
                  </a:lnTo>
                  <a:lnTo>
                    <a:pt x="1900306" y="101367"/>
                  </a:lnTo>
                  <a:lnTo>
                    <a:pt x="1863637" y="89543"/>
                  </a:lnTo>
                  <a:lnTo>
                    <a:pt x="1822912" y="78279"/>
                  </a:lnTo>
                  <a:lnTo>
                    <a:pt x="1778325" y="67611"/>
                  </a:lnTo>
                  <a:lnTo>
                    <a:pt x="1730073" y="57578"/>
                  </a:lnTo>
                  <a:lnTo>
                    <a:pt x="1678352" y="48218"/>
                  </a:lnTo>
                  <a:lnTo>
                    <a:pt x="1623357" y="39570"/>
                  </a:lnTo>
                  <a:lnTo>
                    <a:pt x="1565286" y="31670"/>
                  </a:lnTo>
                  <a:lnTo>
                    <a:pt x="1504334" y="24558"/>
                  </a:lnTo>
                  <a:lnTo>
                    <a:pt x="1440696" y="18270"/>
                  </a:lnTo>
                  <a:lnTo>
                    <a:pt x="1374569" y="12846"/>
                  </a:lnTo>
                  <a:lnTo>
                    <a:pt x="1306149" y="8323"/>
                  </a:lnTo>
                  <a:lnTo>
                    <a:pt x="1235632" y="4738"/>
                  </a:lnTo>
                  <a:lnTo>
                    <a:pt x="1163215" y="2131"/>
                  </a:lnTo>
                  <a:lnTo>
                    <a:pt x="1089092" y="539"/>
                  </a:lnTo>
                  <a:lnTo>
                    <a:pt x="1013460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9">
              <a:extLst>
                <a:ext uri="{FF2B5EF4-FFF2-40B4-BE49-F238E27FC236}">
                  <a16:creationId xmlns:a16="http://schemas.microsoft.com/office/drawing/2014/main" id="{50038655-F203-7D26-4DBC-A0FF39A2A25A}"/>
                </a:ext>
              </a:extLst>
            </p:cNvPr>
            <p:cNvSpPr/>
            <p:nvPr/>
          </p:nvSpPr>
          <p:spPr>
            <a:xfrm>
              <a:off x="780287" y="993648"/>
              <a:ext cx="2026920" cy="1179830"/>
            </a:xfrm>
            <a:custGeom>
              <a:avLst/>
              <a:gdLst/>
              <a:ahLst/>
              <a:cxnLst/>
              <a:rect l="l" t="t" r="r" b="b"/>
              <a:pathLst>
                <a:path w="2026920" h="1179830">
                  <a:moveTo>
                    <a:pt x="2026920" y="196596"/>
                  </a:moveTo>
                  <a:lnTo>
                    <a:pt x="2002488" y="239698"/>
                  </a:lnTo>
                  <a:lnTo>
                    <a:pt x="1960687" y="266651"/>
                  </a:lnTo>
                  <a:lnTo>
                    <a:pt x="1900306" y="291824"/>
                  </a:lnTo>
                  <a:lnTo>
                    <a:pt x="1863637" y="303648"/>
                  </a:lnTo>
                  <a:lnTo>
                    <a:pt x="1822912" y="314912"/>
                  </a:lnTo>
                  <a:lnTo>
                    <a:pt x="1778325" y="325580"/>
                  </a:lnTo>
                  <a:lnTo>
                    <a:pt x="1730073" y="335613"/>
                  </a:lnTo>
                  <a:lnTo>
                    <a:pt x="1678352" y="344973"/>
                  </a:lnTo>
                  <a:lnTo>
                    <a:pt x="1623357" y="353621"/>
                  </a:lnTo>
                  <a:lnTo>
                    <a:pt x="1565286" y="361521"/>
                  </a:lnTo>
                  <a:lnTo>
                    <a:pt x="1504334" y="368633"/>
                  </a:lnTo>
                  <a:lnTo>
                    <a:pt x="1440696" y="374921"/>
                  </a:lnTo>
                  <a:lnTo>
                    <a:pt x="1374569" y="380345"/>
                  </a:lnTo>
                  <a:lnTo>
                    <a:pt x="1306149" y="384868"/>
                  </a:lnTo>
                  <a:lnTo>
                    <a:pt x="1235632" y="388453"/>
                  </a:lnTo>
                  <a:lnTo>
                    <a:pt x="1163215" y="391060"/>
                  </a:lnTo>
                  <a:lnTo>
                    <a:pt x="1089092" y="392652"/>
                  </a:lnTo>
                  <a:lnTo>
                    <a:pt x="1013460" y="393191"/>
                  </a:lnTo>
                  <a:lnTo>
                    <a:pt x="937824" y="392652"/>
                  </a:lnTo>
                  <a:lnTo>
                    <a:pt x="863699" y="391060"/>
                  </a:lnTo>
                  <a:lnTo>
                    <a:pt x="791279" y="388453"/>
                  </a:lnTo>
                  <a:lnTo>
                    <a:pt x="720760" y="384868"/>
                  </a:lnTo>
                  <a:lnTo>
                    <a:pt x="652339" y="380345"/>
                  </a:lnTo>
                  <a:lnTo>
                    <a:pt x="586212" y="374921"/>
                  </a:lnTo>
                  <a:lnTo>
                    <a:pt x="522574" y="368633"/>
                  </a:lnTo>
                  <a:lnTo>
                    <a:pt x="461622" y="361521"/>
                  </a:lnTo>
                  <a:lnTo>
                    <a:pt x="403551" y="353621"/>
                  </a:lnTo>
                  <a:lnTo>
                    <a:pt x="348557" y="344973"/>
                  </a:lnTo>
                  <a:lnTo>
                    <a:pt x="296837" y="335613"/>
                  </a:lnTo>
                  <a:lnTo>
                    <a:pt x="248586" y="325580"/>
                  </a:lnTo>
                  <a:lnTo>
                    <a:pt x="204000" y="314912"/>
                  </a:lnTo>
                  <a:lnTo>
                    <a:pt x="163275" y="303648"/>
                  </a:lnTo>
                  <a:lnTo>
                    <a:pt x="126608" y="291824"/>
                  </a:lnTo>
                  <a:lnTo>
                    <a:pt x="66229" y="266651"/>
                  </a:lnTo>
                  <a:lnTo>
                    <a:pt x="24430" y="239698"/>
                  </a:lnTo>
                  <a:lnTo>
                    <a:pt x="2779" y="211269"/>
                  </a:lnTo>
                  <a:lnTo>
                    <a:pt x="0" y="196596"/>
                  </a:lnTo>
                </a:path>
                <a:path w="2026920" h="1179830">
                  <a:moveTo>
                    <a:pt x="0" y="196596"/>
                  </a:moveTo>
                  <a:lnTo>
                    <a:pt x="24430" y="153493"/>
                  </a:lnTo>
                  <a:lnTo>
                    <a:pt x="66229" y="126540"/>
                  </a:lnTo>
                  <a:lnTo>
                    <a:pt x="126608" y="101367"/>
                  </a:lnTo>
                  <a:lnTo>
                    <a:pt x="163275" y="89543"/>
                  </a:lnTo>
                  <a:lnTo>
                    <a:pt x="204000" y="78279"/>
                  </a:lnTo>
                  <a:lnTo>
                    <a:pt x="248586" y="67611"/>
                  </a:lnTo>
                  <a:lnTo>
                    <a:pt x="296837" y="57578"/>
                  </a:lnTo>
                  <a:lnTo>
                    <a:pt x="348557" y="48218"/>
                  </a:lnTo>
                  <a:lnTo>
                    <a:pt x="403551" y="39570"/>
                  </a:lnTo>
                  <a:lnTo>
                    <a:pt x="461622" y="31670"/>
                  </a:lnTo>
                  <a:lnTo>
                    <a:pt x="522574" y="24558"/>
                  </a:lnTo>
                  <a:lnTo>
                    <a:pt x="586212" y="18270"/>
                  </a:lnTo>
                  <a:lnTo>
                    <a:pt x="652339" y="12846"/>
                  </a:lnTo>
                  <a:lnTo>
                    <a:pt x="720760" y="8323"/>
                  </a:lnTo>
                  <a:lnTo>
                    <a:pt x="791279" y="4738"/>
                  </a:lnTo>
                  <a:lnTo>
                    <a:pt x="863699" y="2131"/>
                  </a:lnTo>
                  <a:lnTo>
                    <a:pt x="937824" y="539"/>
                  </a:lnTo>
                  <a:lnTo>
                    <a:pt x="1013460" y="0"/>
                  </a:lnTo>
                  <a:lnTo>
                    <a:pt x="1089092" y="539"/>
                  </a:lnTo>
                  <a:lnTo>
                    <a:pt x="1163215" y="2131"/>
                  </a:lnTo>
                  <a:lnTo>
                    <a:pt x="1235632" y="4738"/>
                  </a:lnTo>
                  <a:lnTo>
                    <a:pt x="1306149" y="8323"/>
                  </a:lnTo>
                  <a:lnTo>
                    <a:pt x="1374569" y="12846"/>
                  </a:lnTo>
                  <a:lnTo>
                    <a:pt x="1440696" y="18270"/>
                  </a:lnTo>
                  <a:lnTo>
                    <a:pt x="1504334" y="24558"/>
                  </a:lnTo>
                  <a:lnTo>
                    <a:pt x="1565286" y="31670"/>
                  </a:lnTo>
                  <a:lnTo>
                    <a:pt x="1623357" y="39570"/>
                  </a:lnTo>
                  <a:lnTo>
                    <a:pt x="1678352" y="48218"/>
                  </a:lnTo>
                  <a:lnTo>
                    <a:pt x="1730073" y="57578"/>
                  </a:lnTo>
                  <a:lnTo>
                    <a:pt x="1778325" y="67611"/>
                  </a:lnTo>
                  <a:lnTo>
                    <a:pt x="1822912" y="78279"/>
                  </a:lnTo>
                  <a:lnTo>
                    <a:pt x="1863637" y="89543"/>
                  </a:lnTo>
                  <a:lnTo>
                    <a:pt x="1900306" y="101367"/>
                  </a:lnTo>
                  <a:lnTo>
                    <a:pt x="1960687" y="126540"/>
                  </a:lnTo>
                  <a:lnTo>
                    <a:pt x="2002488" y="153493"/>
                  </a:lnTo>
                  <a:lnTo>
                    <a:pt x="2026920" y="196596"/>
                  </a:lnTo>
                  <a:lnTo>
                    <a:pt x="2026920" y="982979"/>
                  </a:lnTo>
                  <a:lnTo>
                    <a:pt x="2002488" y="1026082"/>
                  </a:lnTo>
                  <a:lnTo>
                    <a:pt x="1960687" y="1053035"/>
                  </a:lnTo>
                  <a:lnTo>
                    <a:pt x="1900306" y="1078208"/>
                  </a:lnTo>
                  <a:lnTo>
                    <a:pt x="1863637" y="1090032"/>
                  </a:lnTo>
                  <a:lnTo>
                    <a:pt x="1822912" y="1101296"/>
                  </a:lnTo>
                  <a:lnTo>
                    <a:pt x="1778325" y="1111964"/>
                  </a:lnTo>
                  <a:lnTo>
                    <a:pt x="1730073" y="1121997"/>
                  </a:lnTo>
                  <a:lnTo>
                    <a:pt x="1678352" y="1131357"/>
                  </a:lnTo>
                  <a:lnTo>
                    <a:pt x="1623357" y="1140005"/>
                  </a:lnTo>
                  <a:lnTo>
                    <a:pt x="1565286" y="1147905"/>
                  </a:lnTo>
                  <a:lnTo>
                    <a:pt x="1504334" y="1155017"/>
                  </a:lnTo>
                  <a:lnTo>
                    <a:pt x="1440696" y="1161305"/>
                  </a:lnTo>
                  <a:lnTo>
                    <a:pt x="1374569" y="1166729"/>
                  </a:lnTo>
                  <a:lnTo>
                    <a:pt x="1306149" y="1171252"/>
                  </a:lnTo>
                  <a:lnTo>
                    <a:pt x="1235632" y="1174837"/>
                  </a:lnTo>
                  <a:lnTo>
                    <a:pt x="1163215" y="1177444"/>
                  </a:lnTo>
                  <a:lnTo>
                    <a:pt x="1089092" y="1179036"/>
                  </a:lnTo>
                  <a:lnTo>
                    <a:pt x="1013460" y="1179576"/>
                  </a:lnTo>
                  <a:lnTo>
                    <a:pt x="937824" y="1179036"/>
                  </a:lnTo>
                  <a:lnTo>
                    <a:pt x="863699" y="1177444"/>
                  </a:lnTo>
                  <a:lnTo>
                    <a:pt x="791279" y="1174837"/>
                  </a:lnTo>
                  <a:lnTo>
                    <a:pt x="720760" y="1171252"/>
                  </a:lnTo>
                  <a:lnTo>
                    <a:pt x="652339" y="1166729"/>
                  </a:lnTo>
                  <a:lnTo>
                    <a:pt x="586212" y="1161305"/>
                  </a:lnTo>
                  <a:lnTo>
                    <a:pt x="522574" y="1155017"/>
                  </a:lnTo>
                  <a:lnTo>
                    <a:pt x="461622" y="1147905"/>
                  </a:lnTo>
                  <a:lnTo>
                    <a:pt x="403551" y="1140005"/>
                  </a:lnTo>
                  <a:lnTo>
                    <a:pt x="348557" y="1131357"/>
                  </a:lnTo>
                  <a:lnTo>
                    <a:pt x="296837" y="1121997"/>
                  </a:lnTo>
                  <a:lnTo>
                    <a:pt x="248586" y="1111964"/>
                  </a:lnTo>
                  <a:lnTo>
                    <a:pt x="204000" y="1101296"/>
                  </a:lnTo>
                  <a:lnTo>
                    <a:pt x="163275" y="1090032"/>
                  </a:lnTo>
                  <a:lnTo>
                    <a:pt x="126608" y="1078208"/>
                  </a:lnTo>
                  <a:lnTo>
                    <a:pt x="66229" y="1053035"/>
                  </a:lnTo>
                  <a:lnTo>
                    <a:pt x="24430" y="1026082"/>
                  </a:lnTo>
                  <a:lnTo>
                    <a:pt x="0" y="982979"/>
                  </a:lnTo>
                  <a:lnTo>
                    <a:pt x="0" y="196596"/>
                  </a:lnTo>
                  <a:close/>
                </a:path>
              </a:pathLst>
            </a:custGeom>
            <a:ln w="12192">
              <a:solidFill>
                <a:srgbClr val="01B9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10">
            <a:extLst>
              <a:ext uri="{FF2B5EF4-FFF2-40B4-BE49-F238E27FC236}">
                <a16:creationId xmlns:a16="http://schemas.microsoft.com/office/drawing/2014/main" id="{D58C63C6-CAB0-051F-89D8-FEAF6C41E4D1}"/>
              </a:ext>
            </a:extLst>
          </p:cNvPr>
          <p:cNvSpPr txBox="1"/>
          <p:nvPr/>
        </p:nvSpPr>
        <p:spPr>
          <a:xfrm>
            <a:off x="1227300" y="4461743"/>
            <a:ext cx="1780659" cy="687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1800" b="1" spc="-5" dirty="0">
                <a:solidFill>
                  <a:srgbClr val="FFFFFF"/>
                </a:solidFill>
                <a:latin typeface="Segoe UI"/>
                <a:cs typeface="Segoe UI"/>
              </a:rPr>
              <a:t>31.095.263</a:t>
            </a:r>
          </a:p>
          <a:p>
            <a:pPr algn="ctr">
              <a:lnSpc>
                <a:spcPts val="1680"/>
              </a:lnSpc>
              <a:spcBef>
                <a:spcPts val="15"/>
              </a:spcBef>
            </a:pPr>
            <a:r>
              <a:rPr lang="pt-BR" sz="1400" b="1" spc="-10" dirty="0" err="1">
                <a:solidFill>
                  <a:srgbClr val="FFFFFF"/>
                </a:solidFill>
                <a:latin typeface="Segoe UI"/>
                <a:cs typeface="Segoe UI"/>
              </a:rPr>
              <a:t>CNPJs</a:t>
            </a:r>
            <a:endParaRPr sz="1400" dirty="0">
              <a:latin typeface="Segoe UI"/>
              <a:cs typeface="Segoe UI"/>
            </a:endParaRPr>
          </a:p>
          <a:p>
            <a:pPr algn="ctr">
              <a:lnSpc>
                <a:spcPts val="1440"/>
              </a:lnSpc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(base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pt-BR" sz="1200" spc="-5" dirty="0">
                <a:solidFill>
                  <a:srgbClr val="FFFFFF"/>
                </a:solidFill>
                <a:latin typeface="Segoe UI"/>
                <a:cs typeface="Segoe UI"/>
              </a:rPr>
              <a:t>Simples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  <a:endParaRPr sz="12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70498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11293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3.2.ii.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    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RELAÇÃO DE DADOS PÚBLICOS DE CNPJ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98711" y="789325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2621961" y="1352501"/>
            <a:ext cx="7887597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727084" y="1859463"/>
            <a:ext cx="5763834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643120" y="2350297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83" y="1135468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682442" y="1161454"/>
            <a:ext cx="33424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Base Original  - ESTABELECIMENTO</a:t>
            </a:r>
          </a:p>
          <a:p>
            <a:r>
              <a:rPr lang="pt-BR" sz="1200" dirty="0">
                <a:solidFill>
                  <a:schemeClr val="bg1"/>
                </a:solidFill>
              </a:rPr>
              <a:t>51.860.341  </a:t>
            </a:r>
            <a:r>
              <a:rPr lang="pt-BR" sz="1200" dirty="0" err="1">
                <a:solidFill>
                  <a:schemeClr val="bg1"/>
                </a:solidFill>
              </a:rPr>
              <a:t>CNPJs</a:t>
            </a:r>
            <a:r>
              <a:rPr lang="pt-BR" sz="1200" dirty="0">
                <a:solidFill>
                  <a:schemeClr val="bg1"/>
                </a:solidFill>
              </a:rPr>
              <a:t>/ 30 variáveis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262220" y="1732365"/>
            <a:ext cx="25419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Filtro 1 –  Filtragem Estado</a:t>
            </a:r>
          </a:p>
          <a:p>
            <a:r>
              <a:rPr lang="pt-BR" sz="1200" dirty="0">
                <a:solidFill>
                  <a:schemeClr val="bg1"/>
                </a:solidFill>
              </a:rPr>
              <a:t>14.877.351 </a:t>
            </a:r>
            <a:r>
              <a:rPr lang="pt-BR" sz="1200" dirty="0" err="1">
                <a:solidFill>
                  <a:schemeClr val="bg1"/>
                </a:solidFill>
              </a:rPr>
              <a:t>CNPJs</a:t>
            </a:r>
            <a:r>
              <a:rPr lang="pt-BR" sz="1200" dirty="0">
                <a:solidFill>
                  <a:schemeClr val="bg1"/>
                </a:solidFill>
              </a:rPr>
              <a:t>/ 13 variáveis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29" y="1634152"/>
            <a:ext cx="667192" cy="667192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708458" y="2212768"/>
            <a:ext cx="41483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Merge 1– Base Estabelecimentos + Empresas</a:t>
            </a:r>
          </a:p>
          <a:p>
            <a:r>
              <a:rPr lang="pt-BR" sz="1200" dirty="0">
                <a:solidFill>
                  <a:schemeClr val="bg1"/>
                </a:solidFill>
              </a:rPr>
              <a:t>14.877.351 </a:t>
            </a:r>
            <a:r>
              <a:rPr lang="pt-BR" sz="1200" dirty="0" err="1">
                <a:solidFill>
                  <a:schemeClr val="bg1"/>
                </a:solidFill>
              </a:rPr>
              <a:t>CNPJs</a:t>
            </a:r>
            <a:r>
              <a:rPr lang="pt-BR" sz="1200" dirty="0">
                <a:solidFill>
                  <a:schemeClr val="bg1"/>
                </a:solidFill>
              </a:rPr>
              <a:t>/ 29 variáveis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539404" y="2705211"/>
            <a:ext cx="243996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b="1" dirty="0">
                <a:solidFill>
                  <a:schemeClr val="bg1"/>
                </a:solidFill>
                <a:latin typeface="Open Sans" panose="020B0604020202020204" charset="0"/>
              </a:rPr>
              <a:t>Merge 2 – Base + Simples </a:t>
            </a:r>
          </a:p>
          <a:p>
            <a:r>
              <a:rPr lang="pt-BR" sz="1200" dirty="0">
                <a:solidFill>
                  <a:schemeClr val="bg1"/>
                </a:solidFill>
              </a:rPr>
              <a:t>14.877.351 </a:t>
            </a:r>
            <a:r>
              <a:rPr lang="pt-BR" sz="1200" dirty="0" err="1">
                <a:solidFill>
                  <a:schemeClr val="bg1"/>
                </a:solidFill>
              </a:rPr>
              <a:t>CNPJs</a:t>
            </a:r>
            <a:r>
              <a:rPr lang="pt-BR" sz="1200" dirty="0">
                <a:solidFill>
                  <a:schemeClr val="bg1"/>
                </a:solidFill>
              </a:rPr>
              <a:t>/ 36 variáveis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1056613" y="1747065"/>
            <a:ext cx="176376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 com todos os dados de estabelecimentos.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2720494" y="2227408"/>
            <a:ext cx="2069635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Filtragem por Período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Foi realizado uma filtragem selecionando apenas os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CNPJs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do estado de São Paulo e mantendo 13 variáveis abaixo listadas: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CNPJBasico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MATRIZ/FILIAL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NOMEFANTASIA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SITUAÇÃOCADASTRAL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MOTIVO_SITUAÇÃO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PAIS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INÍCIO_ATIVIDADE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CNAE_PRINCIPAL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CNAE_SECUNDARIA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MUNICÍPIO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SITUACAO_ESPECIAL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DATA_DA_SITUAÇÃO_ESPECIAL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AF6AA49C-E984-4ED1-8587-CAE44EAD4ED2}"/>
              </a:ext>
            </a:extLst>
          </p:cNvPr>
          <p:cNvSpPr txBox="1"/>
          <p:nvPr/>
        </p:nvSpPr>
        <p:spPr>
          <a:xfrm>
            <a:off x="4769312" y="2840061"/>
            <a:ext cx="1873807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Mesclagem de Bases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Foi realizado um merge entre a base original de estabelecimentos filtrada pelo estado de SP e a base de empresas, aumentando assim o número de variável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19A499F-D29B-4E45-F0A4-7CCF59DF3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84" y="2207084"/>
            <a:ext cx="459636" cy="45963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3FD56B4-F460-D0C4-D31C-202573935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00" y="2216413"/>
            <a:ext cx="459636" cy="459636"/>
          </a:xfrm>
          <a:prstGeom prst="rect">
            <a:avLst/>
          </a:prstGeom>
        </p:spPr>
      </p:pic>
      <p:sp>
        <p:nvSpPr>
          <p:cNvPr id="3" name="Sinal de Adição 2">
            <a:extLst>
              <a:ext uri="{FF2B5EF4-FFF2-40B4-BE49-F238E27FC236}">
                <a16:creationId xmlns:a16="http://schemas.microsoft.com/office/drawing/2014/main" id="{AD586AC5-B003-A6CE-166A-72FC17207F70}"/>
              </a:ext>
            </a:extLst>
          </p:cNvPr>
          <p:cNvSpPr/>
          <p:nvPr/>
        </p:nvSpPr>
        <p:spPr>
          <a:xfrm>
            <a:off x="5106651" y="2355620"/>
            <a:ext cx="178819" cy="178819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4E2E2B54-860D-2BAB-F25B-CE22DAFF0A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306" y="2729523"/>
            <a:ext cx="459636" cy="45963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9EEC49C-BBB0-5515-3A7F-4BBD40ED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756" y="2724706"/>
            <a:ext cx="459636" cy="459636"/>
          </a:xfrm>
          <a:prstGeom prst="rect">
            <a:avLst/>
          </a:prstGeom>
        </p:spPr>
      </p:pic>
      <p:sp>
        <p:nvSpPr>
          <p:cNvPr id="35" name="Sinal de Adição 34">
            <a:extLst>
              <a:ext uri="{FF2B5EF4-FFF2-40B4-BE49-F238E27FC236}">
                <a16:creationId xmlns:a16="http://schemas.microsoft.com/office/drawing/2014/main" id="{AA9D8C9D-A110-1FC6-6B86-42A2CE9543C4}"/>
              </a:ext>
            </a:extLst>
          </p:cNvPr>
          <p:cNvSpPr/>
          <p:nvPr/>
        </p:nvSpPr>
        <p:spPr>
          <a:xfrm>
            <a:off x="6992709" y="2869663"/>
            <a:ext cx="178819" cy="178819"/>
          </a:xfrm>
          <a:prstGeom prst="mathPl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Google Shape;115;p18">
            <a:extLst>
              <a:ext uri="{FF2B5EF4-FFF2-40B4-BE49-F238E27FC236}">
                <a16:creationId xmlns:a16="http://schemas.microsoft.com/office/drawing/2014/main" id="{ABB3FD32-FB36-86EE-7755-DA78BA53F48E}"/>
              </a:ext>
            </a:extLst>
          </p:cNvPr>
          <p:cNvSpPr txBox="1"/>
          <p:nvPr/>
        </p:nvSpPr>
        <p:spPr>
          <a:xfrm>
            <a:off x="6643119" y="3291373"/>
            <a:ext cx="2116635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Mesclagem de Bases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Foi realizado um merge entre a base merge 1 de estabelecimentos com empresas filtradas pelo estado de SP com a base de simples, finalizando assim em 14.877.351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CNPJs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com 36 variáveis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0973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11293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3.3.i. Base de Dados Final</a:t>
            </a:r>
          </a:p>
          <a:p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      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de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empreendimentos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GD cruzados com dados CNPJ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2E60FA-522B-484D-A6A6-DB815B002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7" y="1877810"/>
            <a:ext cx="1066800" cy="1066800"/>
          </a:xfrm>
          <a:prstGeom prst="ellipse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3187D91-C9EF-69F9-D8B8-82D3457F2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3899560"/>
            <a:ext cx="2240428" cy="22404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B565F77-7295-F712-7D69-315F835F07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957010"/>
            <a:ext cx="2240428" cy="22404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sp>
        <p:nvSpPr>
          <p:cNvPr id="23" name="Sinal de Adição 22">
            <a:extLst>
              <a:ext uri="{FF2B5EF4-FFF2-40B4-BE49-F238E27FC236}">
                <a16:creationId xmlns:a16="http://schemas.microsoft.com/office/drawing/2014/main" id="{8530EAA4-236E-E38A-9BDF-48F7B545D876}"/>
              </a:ext>
            </a:extLst>
          </p:cNvPr>
          <p:cNvSpPr/>
          <p:nvPr/>
        </p:nvSpPr>
        <p:spPr>
          <a:xfrm>
            <a:off x="2325041" y="3054737"/>
            <a:ext cx="871627" cy="871627"/>
          </a:xfrm>
          <a:prstGeom prst="mathPlus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18E5889-71FD-37C3-9B44-6DA465112C41}"/>
              </a:ext>
            </a:extLst>
          </p:cNvPr>
          <p:cNvSpPr txBox="1"/>
          <p:nvPr/>
        </p:nvSpPr>
        <p:spPr>
          <a:xfrm>
            <a:off x="359118" y="948418"/>
            <a:ext cx="2078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3.1</a:t>
            </a:r>
            <a:r>
              <a:rPr lang="pt-BR" sz="18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6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Empreend</a:t>
            </a:r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r>
              <a:rPr lang="pt-BR" sz="18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GD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AB7571E-05FD-07E3-347A-73B5B92759E0}"/>
              </a:ext>
            </a:extLst>
          </p:cNvPr>
          <p:cNvSpPr txBox="1"/>
          <p:nvPr/>
        </p:nvSpPr>
        <p:spPr>
          <a:xfrm>
            <a:off x="833650" y="3898174"/>
            <a:ext cx="2987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3.2</a:t>
            </a:r>
            <a:r>
              <a:rPr lang="pt-BR" sz="18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6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CNPJs</a:t>
            </a:r>
            <a:endParaRPr lang="pt-BR" sz="18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88EB072-CAB3-CAF8-C5AA-3D8C0D09116E}"/>
              </a:ext>
            </a:extLst>
          </p:cNvPr>
          <p:cNvSpPr/>
          <p:nvPr/>
        </p:nvSpPr>
        <p:spPr>
          <a:xfrm>
            <a:off x="520762" y="2792676"/>
            <a:ext cx="20787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8.705 Empreendimentos GD/ 17 Variáveis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64FA6ED-6D7A-4AE8-230D-FCEEB6B6B0CF}"/>
              </a:ext>
            </a:extLst>
          </p:cNvPr>
          <p:cNvSpPr/>
          <p:nvPr/>
        </p:nvSpPr>
        <p:spPr>
          <a:xfrm>
            <a:off x="520762" y="5772435"/>
            <a:ext cx="2240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14.877.351</a:t>
            </a:r>
            <a:r>
              <a:rPr lang="pt-BR" sz="1200" b="1" dirty="0"/>
              <a:t>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CNPJs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36 variáveis</a:t>
            </a:r>
          </a:p>
        </p:txBody>
      </p:sp>
      <p:sp>
        <p:nvSpPr>
          <p:cNvPr id="35" name="Seta: para a Direita 34">
            <a:extLst>
              <a:ext uri="{FF2B5EF4-FFF2-40B4-BE49-F238E27FC236}">
                <a16:creationId xmlns:a16="http://schemas.microsoft.com/office/drawing/2014/main" id="{4EB169C6-C533-AAC9-FBC8-62159F659609}"/>
              </a:ext>
            </a:extLst>
          </p:cNvPr>
          <p:cNvSpPr/>
          <p:nvPr/>
        </p:nvSpPr>
        <p:spPr>
          <a:xfrm>
            <a:off x="3300254" y="3036031"/>
            <a:ext cx="2008523" cy="103831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BE47C435-C36F-6114-9DEE-99C8DEE72F79}"/>
              </a:ext>
            </a:extLst>
          </p:cNvPr>
          <p:cNvSpPr/>
          <p:nvPr/>
        </p:nvSpPr>
        <p:spPr>
          <a:xfrm>
            <a:off x="3320463" y="3518156"/>
            <a:ext cx="6960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52 Var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BE53D18-09E8-656C-4C3A-468ABD50F6B8}"/>
              </a:ext>
            </a:extLst>
          </p:cNvPr>
          <p:cNvCxnSpPr>
            <a:cxnSpLocks/>
          </p:cNvCxnSpPr>
          <p:nvPr/>
        </p:nvCxnSpPr>
        <p:spPr>
          <a:xfrm>
            <a:off x="3943370" y="3648961"/>
            <a:ext cx="3704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ACC4D779-B7CC-9DA8-BE71-A9B57283A8FE}"/>
              </a:ext>
            </a:extLst>
          </p:cNvPr>
          <p:cNvSpPr/>
          <p:nvPr/>
        </p:nvSpPr>
        <p:spPr>
          <a:xfrm>
            <a:off x="3285751" y="3333645"/>
            <a:ext cx="20787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Limpeza de Variáveis: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465D8419-84FB-B15C-CC72-FC626BF7731E}"/>
              </a:ext>
            </a:extLst>
          </p:cNvPr>
          <p:cNvSpPr/>
          <p:nvPr/>
        </p:nvSpPr>
        <p:spPr>
          <a:xfrm>
            <a:off x="4273646" y="3518156"/>
            <a:ext cx="6960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25 Var</a:t>
            </a:r>
          </a:p>
        </p:txBody>
      </p:sp>
      <p:sp>
        <p:nvSpPr>
          <p:cNvPr id="41" name="Seta: para a Direita 40">
            <a:extLst>
              <a:ext uri="{FF2B5EF4-FFF2-40B4-BE49-F238E27FC236}">
                <a16:creationId xmlns:a16="http://schemas.microsoft.com/office/drawing/2014/main" id="{7EED1F09-2716-5D38-670A-430FFDFE8544}"/>
              </a:ext>
            </a:extLst>
          </p:cNvPr>
          <p:cNvSpPr/>
          <p:nvPr/>
        </p:nvSpPr>
        <p:spPr>
          <a:xfrm>
            <a:off x="7841675" y="3045404"/>
            <a:ext cx="1754243" cy="1019563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D0E09922-F67C-5067-5D4E-6CA536AF0E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26" y="2546809"/>
            <a:ext cx="2194074" cy="2194074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3B8F9182-DCFA-8FF2-F494-62ED6C9B30E7}"/>
              </a:ext>
            </a:extLst>
          </p:cNvPr>
          <p:cNvSpPr/>
          <p:nvPr/>
        </p:nvSpPr>
        <p:spPr>
          <a:xfrm>
            <a:off x="9790071" y="4309192"/>
            <a:ext cx="20787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8.656 Empreendimentos GD/ 26 Variáveis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79100DA-E258-471A-580B-DF6A56E16890}"/>
              </a:ext>
            </a:extLst>
          </p:cNvPr>
          <p:cNvSpPr txBox="1"/>
          <p:nvPr/>
        </p:nvSpPr>
        <p:spPr>
          <a:xfrm>
            <a:off x="9877351" y="2546809"/>
            <a:ext cx="199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</a:t>
            </a:r>
            <a:r>
              <a:rPr lang="pt-BR" sz="18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600" b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CNPJs_GD_final</a:t>
            </a:r>
            <a:endParaRPr lang="pt-BR" sz="18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5410580" y="2433573"/>
            <a:ext cx="2240428" cy="2635802"/>
            <a:chOff x="5410580" y="2433573"/>
            <a:chExt cx="2240428" cy="2635802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B7A654E-B047-C359-23EA-F0F45D716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0580" y="2500455"/>
              <a:ext cx="2240428" cy="22404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01B4D71A-4512-171A-8AA9-DCF7FBC55CEB}"/>
                </a:ext>
              </a:extLst>
            </p:cNvPr>
            <p:cNvSpPr txBox="1"/>
            <p:nvPr/>
          </p:nvSpPr>
          <p:spPr>
            <a:xfrm>
              <a:off x="5410580" y="2433573"/>
              <a:ext cx="2240428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434343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3.</a:t>
              </a:r>
              <a:r>
                <a:rPr lang="pt-BR" sz="1800" b="1" dirty="0">
                  <a:solidFill>
                    <a:srgbClr val="434343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</a:t>
              </a:r>
              <a:r>
                <a:rPr lang="pt-BR" sz="1600" b="1" dirty="0" err="1">
                  <a:solidFill>
                    <a:srgbClr val="434343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CNPJs_GD</a:t>
              </a:r>
              <a:endParaRPr lang="pt-BR" sz="18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1B4D71A-4512-171A-8AA9-DCF7FBC55CEB}"/>
                </a:ext>
              </a:extLst>
            </p:cNvPr>
            <p:cNvSpPr txBox="1"/>
            <p:nvPr/>
          </p:nvSpPr>
          <p:spPr>
            <a:xfrm>
              <a:off x="5410580" y="4546155"/>
              <a:ext cx="2240428" cy="5232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434343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8.705 Empreendimentos GD/ 26 Variáveis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11293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3.3.ii.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	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Relação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 de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empreendimentos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GD cruzados com dados CNPJ</a:t>
            </a:r>
          </a:p>
        </p:txBody>
      </p:sp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440043" y="2664242"/>
            <a:ext cx="2576842" cy="252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cadastrais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 Básico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Nome do Município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Razão Social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Empreendimento GD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Código Empreendimento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Cadastral</a:t>
            </a: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D76D1B44-E9E6-4C74-BCB4-B19C6FED7A36}"/>
              </a:ext>
            </a:extLst>
          </p:cNvPr>
          <p:cNvSpPr txBox="1"/>
          <p:nvPr/>
        </p:nvSpPr>
        <p:spPr>
          <a:xfrm>
            <a:off x="3553590" y="2667395"/>
            <a:ext cx="3039597" cy="341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4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CNPJ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Natureza Jurídica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Capital Social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Porte da Empresa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Matriz ou Filial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Início da Atividade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CNAE Principal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Seção CNAE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Divisão CNAE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Número Divisão CNAE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Opção pelo Simples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Qualificação do Responsável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Motivo da Situação Cadastral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Recência criação empresa</a:t>
            </a:r>
          </a:p>
        </p:txBody>
      </p:sp>
      <p:sp>
        <p:nvSpPr>
          <p:cNvPr id="16" name="Google Shape;115;p18">
            <a:extLst>
              <a:ext uri="{FF2B5EF4-FFF2-40B4-BE49-F238E27FC236}">
                <a16:creationId xmlns:a16="http://schemas.microsoft.com/office/drawing/2014/main" id="{5ED8E2F2-F616-403F-938A-18A3B3834172}"/>
              </a:ext>
            </a:extLst>
          </p:cNvPr>
          <p:cNvSpPr txBox="1"/>
          <p:nvPr/>
        </p:nvSpPr>
        <p:spPr>
          <a:xfrm>
            <a:off x="6801250" y="2664242"/>
            <a:ext cx="24192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4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empreendimentos GD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Classificação Consumo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SubGrupoTarifário</a:t>
            </a:r>
            <a:endParaRPr lang="pt-BR"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Quantidade de Unidades Consumidoras</a:t>
            </a:r>
            <a:endParaRPr lang="en"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Modalidade Empreendimento</a:t>
            </a:r>
            <a:endParaRPr lang="en"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Porte do empreendimento GD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Recência do empreendimento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2E60FA-522B-484D-A6A6-DB815B002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9" y="1370958"/>
            <a:ext cx="1066800" cy="1066800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C8BBD03-53EE-4969-B7E7-5A01D64175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558" y="1370958"/>
            <a:ext cx="1119809" cy="1119809"/>
          </a:xfrm>
          <a:prstGeom prst="ellipse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9807099" y="2664242"/>
            <a:ext cx="2576842" cy="2644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4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Média da Potência Instalada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CCD198-E497-E418-C4C6-1E1671BDC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981" y="1328095"/>
            <a:ext cx="1181100" cy="11525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00D96C0-B815-4FF3-75D3-3BEE43ED0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915" y="1328094"/>
            <a:ext cx="11811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438926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Objetivos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Critérios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Variáveis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sym typeface="Open Sans"/>
              </a:rPr>
              <a:t>Análises de Frequência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sym typeface="Open Sans"/>
              </a:rPr>
              <a:t>Identificação de Características Comuns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sym typeface="Open Sans"/>
              </a:rPr>
              <a:t>Análise Personas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3" name="Google Shape;115;p18">
            <a:extLst>
              <a:ext uri="{FF2B5EF4-FFF2-40B4-BE49-F238E27FC236}">
                <a16:creationId xmlns:a16="http://schemas.microsoft.com/office/drawing/2014/main" id="{56B503C1-8FFD-9201-8259-A587ADA512C4}"/>
              </a:ext>
            </a:extLst>
          </p:cNvPr>
          <p:cNvSpPr txBox="1"/>
          <p:nvPr/>
        </p:nvSpPr>
        <p:spPr>
          <a:xfrm>
            <a:off x="4942096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/>
              <a:t>Avaliação das técnicas</a:t>
            </a:r>
          </a:p>
          <a:p>
            <a:endParaRPr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Regressão Linear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ym typeface="Open Sans"/>
              </a:rPr>
              <a:t>Regressão</a:t>
            </a:r>
            <a:r>
              <a:rPr lang="pt-BR" b="0" dirty="0">
                <a:sym typeface="Open Sans"/>
              </a:rPr>
              <a:t> 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Árvore de Decisão</a:t>
            </a:r>
            <a:endParaRPr lang="pt-BR" b="0" dirty="0"/>
          </a:p>
          <a:p>
            <a:endParaRPr dirty="0">
              <a:sym typeface="Open Sans"/>
            </a:endParaRPr>
          </a:p>
        </p:txBody>
      </p:sp>
      <p:sp>
        <p:nvSpPr>
          <p:cNvPr id="4" name="Google Shape;115;p18">
            <a:extLst>
              <a:ext uri="{FF2B5EF4-FFF2-40B4-BE49-F238E27FC236}">
                <a16:creationId xmlns:a16="http://schemas.microsoft.com/office/drawing/2014/main" id="{F8AAAF62-A73F-F06C-32CB-3048184C82A6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/>
              <a:t>Avaliação das técnicas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a-DK" b="0"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Random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LGBM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XGB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CatBoost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GridSearch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Clusterização</a:t>
            </a:r>
          </a:p>
          <a:p>
            <a:endParaRPr dirty="0"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75968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F43A27A-F868-4906-BBE1-83838C252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7" y="1289519"/>
            <a:ext cx="1066800" cy="1066800"/>
          </a:xfrm>
          <a:prstGeom prst="ellipse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687510" y="1289519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812096" y="1339142"/>
            <a:ext cx="9269236" cy="243712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765168" y="1334933"/>
            <a:ext cx="71139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Cadastrais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Cada linha da base de dados é representado por um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código de Empreendimento único (8656)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CNPJ possui apenas um empreendimento de Geração Distribuída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(89,7% dos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/>
              </a:rPr>
              <a:t>CNPJs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 – 7763 empresas diferentes)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Considerando matriz e filial como a mesma empresa o percentual diminui, porém a indicação ainda é alta de que cada CNPJ possui apenas um empreendimento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(87,1% dos </a:t>
            </a:r>
            <a:r>
              <a:rPr lang="pt-BR" sz="1200" b="1" dirty="0" err="1">
                <a:solidFill>
                  <a:srgbClr val="434343"/>
                </a:solidFill>
                <a:latin typeface="Open Sans" panose="020B0604020202020204"/>
              </a:rPr>
              <a:t>CNPJs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Entre os 645 municípios do estado de São Paulo, 587 possuem empreendimento de geração distribuída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(91,01%)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empreendimentos esta concentrada em poucos municípios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(80% dos empreendimentos está em 34,07% dos municípios)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58BDDAD-3053-446B-852B-A0B07F71AFAB}"/>
              </a:ext>
            </a:extLst>
          </p:cNvPr>
          <p:cNvSpPr/>
          <p:nvPr/>
        </p:nvSpPr>
        <p:spPr>
          <a:xfrm>
            <a:off x="2765168" y="4132357"/>
            <a:ext cx="9269236" cy="105547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AB360EE-2CF9-47F8-A1D4-86DF2132BA14}"/>
              </a:ext>
            </a:extLst>
          </p:cNvPr>
          <p:cNvSpPr txBox="1"/>
          <p:nvPr/>
        </p:nvSpPr>
        <p:spPr>
          <a:xfrm>
            <a:off x="2876846" y="4141395"/>
            <a:ext cx="89093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empresas em sua maioria possuem apenas um empreendimento de Geração Distribuída, mesmo considerando matriz e filial como apenas uma empresa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Quase todos os municípios possuem pelo menos um empreendimento de GD em uma empresa da sua 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empreendimentos esta concentrado em poucos municípios</a:t>
            </a: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43" name="Botão de Ação: Obter Informações 4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714846" y="5813042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570159" y="6000568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pic>
        <p:nvPicPr>
          <p:cNvPr id="5122" name="Picture 2" descr="woman in white crew-neck T-shirt holding her head">
            <a:extLst>
              <a:ext uri="{FF2B5EF4-FFF2-40B4-BE49-F238E27FC236}">
                <a16:creationId xmlns:a16="http://schemas.microsoft.com/office/drawing/2014/main" id="{842E91FC-11F5-4E8C-859F-BCD54E73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/>
          <a:stretch/>
        </p:blipFill>
        <p:spPr bwMode="auto">
          <a:xfrm>
            <a:off x="9962280" y="1323271"/>
            <a:ext cx="2119052" cy="15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B880A52-1C2E-EC77-4866-42208E15B93D}"/>
              </a:ext>
            </a:extLst>
          </p:cNvPr>
          <p:cNvSpPr txBox="1"/>
          <p:nvPr/>
        </p:nvSpPr>
        <p:spPr>
          <a:xfrm>
            <a:off x="136265" y="2542736"/>
            <a:ext cx="2576842" cy="252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cadastrais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CNPJ Básico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Nome do Município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Razão Social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Empreendimento GD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Código Empreendimento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Cadastral</a:t>
            </a:r>
          </a:p>
        </p:txBody>
      </p:sp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F43A27A-F868-4906-BBE1-83838C252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7" y="1289519"/>
            <a:ext cx="1066800" cy="1066800"/>
          </a:xfrm>
          <a:prstGeom prst="ellipse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687510" y="1289519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812096" y="1339141"/>
            <a:ext cx="9269236" cy="331856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765168" y="1334933"/>
            <a:ext cx="711392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 Empreendimentos 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empreendimentos  estão com seus consumidores classificados como grupo Comercial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(45,21%)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segundo Lugar estão o grupo de consumidores Residencial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(22,39%)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Rural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(22,39%).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empreendimentos estão nos grupos tarifários B3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(48,27%)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em segundo e terceiro respectivamente estão os grupos B2- Rural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(22,24%)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B1-Residencial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(21,96%)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totalizando 92,47% dos empreendimentos.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Existe uma alta correlação entre sub grupos tarifários e classificação de Consumo, sendo o B3 – Demais classes altamente correlacionado com grupo Comercial.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média da unidade consumidores por empreendimento é 1,35, ou seja, a maioria dos empreendimentos possui 1 unidade consumidora apenas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empreendimentos estão na modalidade P- Com Microgeração ou Minigeração distribuída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(82,17%)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empreendimentos é de microgeração distribuída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(98,56%)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média de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recência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dos empreendimentos é 326,65 dias, sendo bem distribuída entre os grupos de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recência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pic>
        <p:nvPicPr>
          <p:cNvPr id="5122" name="Picture 2" descr="woman in white crew-neck T-shirt holding her head">
            <a:extLst>
              <a:ext uri="{FF2B5EF4-FFF2-40B4-BE49-F238E27FC236}">
                <a16:creationId xmlns:a16="http://schemas.microsoft.com/office/drawing/2014/main" id="{842E91FC-11F5-4E8C-859F-BCD54E73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/>
          <a:stretch/>
        </p:blipFill>
        <p:spPr bwMode="auto">
          <a:xfrm>
            <a:off x="9962280" y="1323271"/>
            <a:ext cx="2119052" cy="15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B880A52-1C2E-EC77-4866-42208E15B93D}"/>
              </a:ext>
            </a:extLst>
          </p:cNvPr>
          <p:cNvSpPr txBox="1"/>
          <p:nvPr/>
        </p:nvSpPr>
        <p:spPr>
          <a:xfrm>
            <a:off x="136265" y="2542736"/>
            <a:ext cx="2576842" cy="252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empreendimentos GD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Classificação Consumo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SubGrupoTarifário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Quantidade de Unidades Consumidoras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Modalidade Empreendimento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Porte do empreendimento GD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Recência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do empreendimento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de classificação por 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recência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4575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DE032955-FD6D-4526-B9A3-AE0205A59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9543029"/>
              </p:ext>
            </p:extLst>
          </p:nvPr>
        </p:nvGraphicFramePr>
        <p:xfrm>
          <a:off x="7829687" y="230907"/>
          <a:ext cx="4973257" cy="3175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tângulo 6"/>
          <p:cNvSpPr/>
          <p:nvPr/>
        </p:nvSpPr>
        <p:spPr>
          <a:xfrm>
            <a:off x="6573915" y="3227373"/>
            <a:ext cx="5388716" cy="3311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b="1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 EMPREENDIMENTOS GD</a:t>
            </a:r>
          </a:p>
        </p:txBody>
      </p:sp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E32F641D-5988-473D-8493-B1224EFA28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203599"/>
              </p:ext>
            </p:extLst>
          </p:nvPr>
        </p:nvGraphicFramePr>
        <p:xfrm>
          <a:off x="5648868" y="255517"/>
          <a:ext cx="3827961" cy="3175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0" y="4583290"/>
            <a:ext cx="5969715" cy="15917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maior Parte dos empreendimentos estão em Modalidade P (empreendimento com micro ou Minigeração) e Microgeração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Empreendimentos estão bem distribuídos no tempo, porém há um pico entre 214 e 235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Houve uma tendência de Crescimento ao longo do tempo com estagnação no último 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Alta correlação entre Grupo de Consumidos e subgrupo Tarifários</a:t>
            </a:r>
            <a:endParaRPr lang="pt-BR" sz="18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485422" y="1296436"/>
            <a:ext cx="4943816" cy="3164400"/>
            <a:chOff x="592642" y="1126529"/>
            <a:chExt cx="4739258" cy="2903538"/>
          </a:xfrm>
        </p:grpSpPr>
        <p:graphicFrame>
          <p:nvGraphicFramePr>
            <p:cNvPr id="18" name="Gráfico 17">
              <a:extLst>
                <a:ext uri="{FF2B5EF4-FFF2-40B4-BE49-F238E27FC236}">
                  <a16:creationId xmlns:a16="http://schemas.microsoft.com/office/drawing/2014/main" id="{EC07C52B-647A-104C-34D5-15002FAC387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35069132"/>
                </p:ext>
              </p:extLst>
            </p:nvPr>
          </p:nvGraphicFramePr>
          <p:xfrm>
            <a:off x="592642" y="1126529"/>
            <a:ext cx="4601633" cy="29035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9" name="CaixaDeTexto 3"/>
            <p:cNvSpPr txBox="1"/>
            <p:nvPr/>
          </p:nvSpPr>
          <p:spPr>
            <a:xfrm>
              <a:off x="730267" y="3585566"/>
              <a:ext cx="4601633" cy="444501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000" dirty="0">
                  <a:solidFill>
                    <a:schemeClr val="bg1">
                      <a:lumMod val="50000"/>
                    </a:schemeClr>
                  </a:solidFill>
                </a:rPr>
                <a:t>Comercial  </a:t>
              </a:r>
              <a:r>
                <a:rPr lang="pt-BR" sz="1000" baseline="0" dirty="0">
                  <a:solidFill>
                    <a:schemeClr val="bg1">
                      <a:lumMod val="50000"/>
                    </a:schemeClr>
                  </a:solidFill>
                </a:rPr>
                <a:t> B3          Rural   B2         Residencial B1       Industrial  A4             Poder    B4</a:t>
              </a:r>
            </a:p>
            <a:p>
              <a:r>
                <a:rPr lang="pt-BR" sz="1000" baseline="0" dirty="0">
                  <a:solidFill>
                    <a:schemeClr val="bg1">
                      <a:lumMod val="50000"/>
                    </a:schemeClr>
                  </a:solidFill>
                </a:rPr>
                <a:t>			                                  Público</a:t>
              </a:r>
              <a:endParaRPr lang="pt-BR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Gráfico 1">
                <a:extLst>
                  <a:ext uri="{FF2B5EF4-FFF2-40B4-BE49-F238E27FC236}">
                    <a16:creationId xmlns:a16="http://schemas.microsoft.com/office/drawing/2014/main" id="{00000000-0008-0000-0000-000008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48324473"/>
                  </p:ext>
                </p:extLst>
              </p:nvPr>
            </p:nvGraphicFramePr>
            <p:xfrm>
              <a:off x="6113280" y="3153797"/>
              <a:ext cx="5718804" cy="31558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Gráfico 1">
                <a:extLst>
                  <a:ext uri="{FF2B5EF4-FFF2-40B4-BE49-F238E27FC236}">
                    <a16:creationId xmlns:cx1="http://schemas.microsoft.com/office/drawing/2015/9/8/chartex" xmlns="" xmlns:a16="http://schemas.microsoft.com/office/drawing/2014/main" id="{00000000-0008-0000-0000-000008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3280" y="3153797"/>
                <a:ext cx="5718804" cy="31558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98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ecta Energia Solar - Placas Solares">
            <a:extLst>
              <a:ext uri="{FF2B5EF4-FFF2-40B4-BE49-F238E27FC236}">
                <a16:creationId xmlns:a16="http://schemas.microsoft.com/office/drawing/2014/main" id="{012FD5E0-BE12-4115-8C98-961D0A78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684" y="42518"/>
            <a:ext cx="10279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08/05/2022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348175" y="2728635"/>
            <a:ext cx="4424237" cy="11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para identificação de principais fatores de indução a Compra em Pessoa Jurídicas</a:t>
            </a:r>
          </a:p>
          <a:p>
            <a:r>
              <a:rPr lang="pt-BR" b="0" dirty="0">
                <a:solidFill>
                  <a:srgbClr val="434343"/>
                </a:solidFill>
              </a:rPr>
              <a:t>Compra e Instalação de Painel Fotovoltaico: Política Pública de incentivo</a:t>
            </a:r>
            <a:endParaRPr lang="da-DK" b="0" dirty="0">
              <a:solidFill>
                <a:srgbClr val="434343"/>
              </a:solidFill>
            </a:endParaRPr>
          </a:p>
          <a:p>
            <a:endParaRPr lang="da-DK" sz="1600" b="0" dirty="0">
              <a:solidFill>
                <a:schemeClr val="bg1"/>
              </a:solidFill>
            </a:endParaRPr>
          </a:p>
          <a:p>
            <a:endParaRPr lang="en-US" sz="1600" b="0" dirty="0">
              <a:solidFill>
                <a:schemeClr val="bg1"/>
              </a:solidFill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C5EEAC4-B5D4-47CE-97F1-92B7D34290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54531" y="5359514"/>
            <a:ext cx="1907374" cy="366795"/>
          </a:xfrm>
          <a:prstGeom prst="round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F43A27A-F868-4906-BBE1-83838C252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7" y="1289519"/>
            <a:ext cx="1066800" cy="1066800"/>
          </a:xfrm>
          <a:prstGeom prst="ellipse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687510" y="1289519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812096" y="1339141"/>
            <a:ext cx="9269236" cy="331856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765168" y="1334933"/>
            <a:ext cx="719711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Variáveis  CNPJ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das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PJs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não são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MEIs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(98,56%)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80,29% das Naturezas Jurídicas estão distribuídas entre 43,28% de Sociedade Empresária Limitada, 25,75% de Produtor Rural e 11,26%  de Empresário (Individual)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valor do Capital Social máximo é de R$ 58,1 Bilhões e mínimo de 0, com mediana em R$ 10 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maioria da classificação do porte das empresa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(53,34%)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é em 05- Demais e em segundo 01-Micro Empresa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(30,75%)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em terceiro 03- Empresa de Pequeno Porte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(15.91%)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91,61%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das empresas são Matriz e o restante filial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(8,39%)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empresa mais antiga tem 21937 dias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(1962)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a mais recente tem 174 dias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(2022)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a média é 6565 dias e a mediana 5667 dias.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Os três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CNAEs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que mais aparecem são: 151201- Criação de Bovinos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(5,74%)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4712100 e 4711302 – Comércio Varejista minimercado e supermercado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(6,99%)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62,55%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das empresas não são optantes pelo Simples 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37,45%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optam pelo Simples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três qualificações de responsáveis que mais aparecem são 490 Sócio Administrador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(41,87%)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590- Produtor Rural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 (25,75%)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500- Empresário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(11,22%)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5122" name="Picture 2" descr="woman in white crew-neck T-shirt holding her head">
            <a:extLst>
              <a:ext uri="{FF2B5EF4-FFF2-40B4-BE49-F238E27FC236}">
                <a16:creationId xmlns:a16="http://schemas.microsoft.com/office/drawing/2014/main" id="{842E91FC-11F5-4E8C-859F-BCD54E73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/>
          <a:stretch/>
        </p:blipFill>
        <p:spPr bwMode="auto">
          <a:xfrm>
            <a:off x="9962280" y="1334933"/>
            <a:ext cx="2119052" cy="15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B880A52-1C2E-EC77-4866-42208E15B93D}"/>
              </a:ext>
            </a:extLst>
          </p:cNvPr>
          <p:cNvSpPr txBox="1"/>
          <p:nvPr/>
        </p:nvSpPr>
        <p:spPr>
          <a:xfrm>
            <a:off x="136265" y="2542735"/>
            <a:ext cx="2576842" cy="30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CNPJ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Natureza Jurídica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Capital Social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Porte da Empresa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Matriz ou Filial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Início da Atividade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CNAE Principal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Opção pelo Simples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Qualificação do Responsável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Recência criação empresa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por Recência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por Capital Social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3369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DF5140F1-623D-F50C-4DE9-6F550EE5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94" y="4504654"/>
            <a:ext cx="1295400" cy="116205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274062" y="71983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 CNPJ</a:t>
            </a:r>
          </a:p>
        </p:txBody>
      </p:sp>
      <p:graphicFrame>
        <p:nvGraphicFramePr>
          <p:cNvPr id="25" name="Gráfico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3780802"/>
              </p:ext>
            </p:extLst>
          </p:nvPr>
        </p:nvGraphicFramePr>
        <p:xfrm>
          <a:off x="5719540" y="428600"/>
          <a:ext cx="3215425" cy="3433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260A365A-811F-4443-620C-A22C87A4A55F}"/>
              </a:ext>
            </a:extLst>
          </p:cNvPr>
          <p:cNvSpPr/>
          <p:nvPr/>
        </p:nvSpPr>
        <p:spPr>
          <a:xfrm>
            <a:off x="8628846" y="4504653"/>
            <a:ext cx="3563154" cy="180599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Características das Empresas: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- Não optante pelo MEI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- Não optante pelo Simples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- Empresa Matriz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- Empresa Madura (entre 2 e 17 anos)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- Divisão igualitária porte das Empresas: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53,34% Demais (Médio e Grande)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46,66% EPP e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1" name="Gráfico 20">
                <a:extLst>
                  <a:ext uri="{FF2B5EF4-FFF2-40B4-BE49-F238E27FC236}">
                    <a16:creationId xmlns:a16="http://schemas.microsoft.com/office/drawing/2014/main" id="{A13A001F-5387-462E-BC7A-E6C3BB9C2C2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09705910"/>
                  </p:ext>
                </p:extLst>
              </p:nvPr>
            </p:nvGraphicFramePr>
            <p:xfrm>
              <a:off x="158152" y="785217"/>
              <a:ext cx="6848191" cy="488148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1" name="Gráfico 20">
                <a:extLst>
                  <a:ext uri="{FF2B5EF4-FFF2-40B4-BE49-F238E27FC236}">
                    <a16:creationId xmlns:cx1="http://schemas.microsoft.com/office/drawing/2015/9/8/chartex" xmlns="" xmlns:a16="http://schemas.microsoft.com/office/drawing/2014/main" id="{A13A001F-5387-462E-BC7A-E6C3BB9C2C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152" y="785217"/>
                <a:ext cx="6848191" cy="488148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4642CBA9-2B4E-4BCC-8FE4-A937AAF369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001449"/>
              </p:ext>
            </p:extLst>
          </p:nvPr>
        </p:nvGraphicFramePr>
        <p:xfrm>
          <a:off x="8934965" y="785217"/>
          <a:ext cx="3215426" cy="2615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7084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DF5140F1-623D-F50C-4DE9-6F550EE5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94" y="4504654"/>
            <a:ext cx="1295400" cy="116205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274062" y="71983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 CNPJ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60A365A-811F-4443-620C-A22C87A4A55F}"/>
              </a:ext>
            </a:extLst>
          </p:cNvPr>
          <p:cNvSpPr/>
          <p:nvPr/>
        </p:nvSpPr>
        <p:spPr>
          <a:xfrm>
            <a:off x="8465294" y="4621302"/>
            <a:ext cx="3726706" cy="9287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Características das Atividades das </a:t>
            </a:r>
            <a:r>
              <a:rPr lang="pt-BR" sz="1400" b="1" dirty="0" err="1">
                <a:solidFill>
                  <a:srgbClr val="434343"/>
                </a:solidFill>
                <a:latin typeface="Open Sans" panose="020B0604020202020204"/>
              </a:rPr>
              <a:t>PJs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- Bem distribuídos entre Comércio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(30,22%),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Produção Rural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(25,35%),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Indústria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(13,74%)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demais (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29,69%)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E0EF874-E4E1-7D82-59EF-1F055EB10C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540169"/>
              </p:ext>
            </p:extLst>
          </p:nvPr>
        </p:nvGraphicFramePr>
        <p:xfrm>
          <a:off x="-1" y="785217"/>
          <a:ext cx="6618025" cy="4533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Google Shape;115;p18">
            <a:extLst>
              <a:ext uri="{FF2B5EF4-FFF2-40B4-BE49-F238E27FC236}">
                <a16:creationId xmlns:a16="http://schemas.microsoft.com/office/drawing/2014/main" id="{CCA345F6-1B8F-9F9A-D5EA-226A7CC9952E}"/>
              </a:ext>
            </a:extLst>
          </p:cNvPr>
          <p:cNvSpPr txBox="1"/>
          <p:nvPr/>
        </p:nvSpPr>
        <p:spPr>
          <a:xfrm>
            <a:off x="124976" y="5085679"/>
            <a:ext cx="6151646" cy="34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Alta Correlação entre Natureza Jurídica e Qualificação do Responsável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1D2475B3-365F-4F9D-A24D-52BD4488E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688944"/>
              </p:ext>
            </p:extLst>
          </p:nvPr>
        </p:nvGraphicFramePr>
        <p:xfrm>
          <a:off x="6541736" y="283470"/>
          <a:ext cx="5376202" cy="4139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969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A4EB3B5-1AC7-A19A-37A2-8AB2E2F4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42" y="1374921"/>
            <a:ext cx="1295400" cy="116205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PERSONAS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831031" y="1104604"/>
            <a:ext cx="0" cy="4438062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B880A52-1C2E-EC77-4866-42208E15B93D}"/>
              </a:ext>
            </a:extLst>
          </p:cNvPr>
          <p:cNvSpPr txBox="1"/>
          <p:nvPr/>
        </p:nvSpPr>
        <p:spPr>
          <a:xfrm>
            <a:off x="174737" y="2544616"/>
            <a:ext cx="2538011" cy="30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PERSONA 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– Características Majoritárias (comum a todos):</a:t>
            </a:r>
          </a:p>
          <a:p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Microgeração Distribuída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Empreendimentos de GD com mais de 150 dias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Não Optantes pelo MEI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Não Optantes pelo Simples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Empresas Matriz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Recência Empreendimentos  Constante entre as personas – Concentratação entre 222 e 453 dias.</a:t>
            </a:r>
          </a:p>
        </p:txBody>
      </p:sp>
      <p:sp>
        <p:nvSpPr>
          <p:cNvPr id="5" name="Google Shape;115;p18">
            <a:extLst>
              <a:ext uri="{FF2B5EF4-FFF2-40B4-BE49-F238E27FC236}">
                <a16:creationId xmlns:a16="http://schemas.microsoft.com/office/drawing/2014/main" id="{61B17963-0761-4389-15D4-A279EE843926}"/>
              </a:ext>
            </a:extLst>
          </p:cNvPr>
          <p:cNvSpPr txBox="1"/>
          <p:nvPr/>
        </p:nvSpPr>
        <p:spPr>
          <a:xfrm>
            <a:off x="44247" y="869507"/>
            <a:ext cx="2748513" cy="43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CARACTERÍSTICAS DE TODA A BASE</a:t>
            </a: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293C477-3351-6ED3-D6B4-9C5B5931861D}"/>
              </a:ext>
            </a:extLst>
          </p:cNvPr>
          <p:cNvSpPr txBox="1"/>
          <p:nvPr/>
        </p:nvSpPr>
        <p:spPr>
          <a:xfrm>
            <a:off x="2910551" y="586471"/>
            <a:ext cx="2748513" cy="43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PERSONAS (Divisões pelos CNAES)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7FB5C1-E5F8-594B-B8B4-2D9D51AD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34" y="1848031"/>
            <a:ext cx="936795" cy="840360"/>
          </a:xfrm>
          <a:prstGeom prst="rect">
            <a:avLst/>
          </a:prstGeom>
        </p:spPr>
      </p:pic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213D135-9EDA-28F2-78A9-1D22DC93F295}"/>
              </a:ext>
            </a:extLst>
          </p:cNvPr>
          <p:cNvSpPr txBox="1"/>
          <p:nvPr/>
        </p:nvSpPr>
        <p:spPr>
          <a:xfrm>
            <a:off x="2831031" y="1437888"/>
            <a:ext cx="1295400" cy="43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Produção Rural </a:t>
            </a: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2BF8648E-5B03-1F1D-410B-1D9254DFA054}"/>
              </a:ext>
            </a:extLst>
          </p:cNvPr>
          <p:cNvSpPr txBox="1"/>
          <p:nvPr/>
        </p:nvSpPr>
        <p:spPr>
          <a:xfrm>
            <a:off x="4051966" y="1045871"/>
            <a:ext cx="3872860" cy="227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Produção Rural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– Características:</a:t>
            </a:r>
          </a:p>
          <a:p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2281 Empreendimentos (26,35%)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Porte Empresa: Demais (99,2%)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Natureza Jurídica/Qual Responsável : Prod. Rural (97,7%)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Modalidade Empreendimento: P – com GD no local (82,31%) e R – Alto consumo remoto </a:t>
            </a:r>
            <a:r>
              <a:rPr lang="en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16,87%)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Abertura Empresa concentrado entre 2006 e 2014 (50%) – Empresas Relativamente novas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"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B12C399-3F82-84CB-A5B4-9C3627A5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33" y="4560581"/>
            <a:ext cx="936795" cy="840360"/>
          </a:xfrm>
          <a:prstGeom prst="rect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45E095C0-98A3-7DA8-E081-0E3D2AC67E23}"/>
              </a:ext>
            </a:extLst>
          </p:cNvPr>
          <p:cNvSpPr txBox="1"/>
          <p:nvPr/>
        </p:nvSpPr>
        <p:spPr>
          <a:xfrm>
            <a:off x="2948669" y="3978134"/>
            <a:ext cx="978560" cy="469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Comércio e Mecânica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81282A6-EDAB-E411-915A-6E29E7F8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374" y="551473"/>
            <a:ext cx="3324689" cy="277216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A797299-3391-97AE-6F79-917A6970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374" y="3343839"/>
            <a:ext cx="3010320" cy="2962688"/>
          </a:xfrm>
          <a:prstGeom prst="rect">
            <a:avLst/>
          </a:prstGeom>
        </p:spPr>
      </p:pic>
      <p:sp>
        <p:nvSpPr>
          <p:cNvPr id="23" name="Google Shape;115;p18">
            <a:extLst>
              <a:ext uri="{FF2B5EF4-FFF2-40B4-BE49-F238E27FC236}">
                <a16:creationId xmlns:a16="http://schemas.microsoft.com/office/drawing/2014/main" id="{A0573EB4-CD27-9341-FDA9-4D8DC2122F16}"/>
              </a:ext>
            </a:extLst>
          </p:cNvPr>
          <p:cNvSpPr txBox="1"/>
          <p:nvPr/>
        </p:nvSpPr>
        <p:spPr>
          <a:xfrm>
            <a:off x="4118473" y="3527912"/>
            <a:ext cx="3872860" cy="273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Comércio e Mecânica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– Características:</a:t>
            </a:r>
          </a:p>
          <a:p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2616 Empreendimentos (30,22%)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Porte Empresa: EPP/ME (71,52%) e 28,48% Demais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Natureza Jurídica/Qual Responsável : 99% entre tipos de empresários (SA Fechada, SE ltda, Empresário individual e Emp. Ind. 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 Resp. Ltda)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Modalidade Empreendimento: P – com GD no local (79,74%) e R – Alto consumo remoto</a:t>
            </a:r>
            <a:r>
              <a:rPr lang="en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19,61%)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Abertura Empresa concentrado entre 1979 e 1992 (50%) – Empresas Relativamente antigas</a:t>
            </a:r>
            <a:endParaRPr lang="en"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899EDE08-8024-3510-B326-56823D911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927" y="161442"/>
            <a:ext cx="2429214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05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A4EB3B5-1AC7-A19A-37A2-8AB2E2F4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33" y="1430695"/>
            <a:ext cx="1295400" cy="116205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PERSONAS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831031" y="1104604"/>
            <a:ext cx="0" cy="4438062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CB880A52-1C2E-EC77-4866-42208E15B93D}"/>
              </a:ext>
            </a:extLst>
          </p:cNvPr>
          <p:cNvSpPr txBox="1"/>
          <p:nvPr/>
        </p:nvSpPr>
        <p:spPr>
          <a:xfrm>
            <a:off x="175228" y="2699904"/>
            <a:ext cx="2538011" cy="302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PERSONA 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– Características Majoritárias (comum a todos):</a:t>
            </a:r>
          </a:p>
          <a:p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Microgeração Distribuída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Empreendimentos de GD com mais de 150 dias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Não Optantes pelo MEI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Não Optantes pelo Simples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Empresas Matriz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Recência Empreendimentos  Constante entre as personas – Concentratação entre 222 e 453 dias.</a:t>
            </a:r>
          </a:p>
        </p:txBody>
      </p:sp>
      <p:sp>
        <p:nvSpPr>
          <p:cNvPr id="5" name="Google Shape;115;p18">
            <a:extLst>
              <a:ext uri="{FF2B5EF4-FFF2-40B4-BE49-F238E27FC236}">
                <a16:creationId xmlns:a16="http://schemas.microsoft.com/office/drawing/2014/main" id="{61B17963-0761-4389-15D4-A279EE843926}"/>
              </a:ext>
            </a:extLst>
          </p:cNvPr>
          <p:cNvSpPr txBox="1"/>
          <p:nvPr/>
        </p:nvSpPr>
        <p:spPr>
          <a:xfrm>
            <a:off x="44247" y="869507"/>
            <a:ext cx="2748513" cy="43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CARACTERÍSTICAS DE TODA A BASE</a:t>
            </a:r>
          </a:p>
        </p:txBody>
      </p:sp>
      <p:sp>
        <p:nvSpPr>
          <p:cNvPr id="6" name="Google Shape;115;p18">
            <a:extLst>
              <a:ext uri="{FF2B5EF4-FFF2-40B4-BE49-F238E27FC236}">
                <a16:creationId xmlns:a16="http://schemas.microsoft.com/office/drawing/2014/main" id="{8293C477-3351-6ED3-D6B4-9C5B5931861D}"/>
              </a:ext>
            </a:extLst>
          </p:cNvPr>
          <p:cNvSpPr txBox="1"/>
          <p:nvPr/>
        </p:nvSpPr>
        <p:spPr>
          <a:xfrm>
            <a:off x="2910551" y="586471"/>
            <a:ext cx="2748513" cy="43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PERSONAS (Divisões pelos CNAES)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7FB5C1-E5F8-594B-B8B4-2D9D51AD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34" y="1848031"/>
            <a:ext cx="936795" cy="840360"/>
          </a:xfrm>
          <a:prstGeom prst="rect">
            <a:avLst/>
          </a:prstGeom>
        </p:spPr>
      </p:pic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213D135-9EDA-28F2-78A9-1D22DC93F295}"/>
              </a:ext>
            </a:extLst>
          </p:cNvPr>
          <p:cNvSpPr txBox="1"/>
          <p:nvPr/>
        </p:nvSpPr>
        <p:spPr>
          <a:xfrm>
            <a:off x="2831031" y="1313970"/>
            <a:ext cx="1295400" cy="43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Indústria de Transformação</a:t>
            </a: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2BF8648E-5B03-1F1D-410B-1D9254DFA054}"/>
              </a:ext>
            </a:extLst>
          </p:cNvPr>
          <p:cNvSpPr txBox="1"/>
          <p:nvPr/>
        </p:nvSpPr>
        <p:spPr>
          <a:xfrm>
            <a:off x="4051966" y="1045871"/>
            <a:ext cx="4130408" cy="262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Indústria de Transformação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– Características:</a:t>
            </a:r>
          </a:p>
          <a:p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1189 Empreendimentos (13,74%)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Porte Empresa: ME/EPP (82,42%) e Demais (17,58%)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Natureza Jurídica/Qual Responsável : Soc. Emp. Ltda (70,90%), Emp. Ind. 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 Resp. Lim. (15,31%) e Empresário (Individual) (12,95%)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Modalidade Empreendimento: P – com GD no local (82%) e R – Alto consumo remoto (17,32%)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Abertura Empresa concentrado entre 1995 e 2012 (50%)</a:t>
            </a:r>
            <a:endParaRPr lang="en"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B12C399-3F82-84CB-A5B4-9C3627A5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33" y="4560581"/>
            <a:ext cx="936795" cy="840360"/>
          </a:xfrm>
          <a:prstGeom prst="rect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45E095C0-98A3-7DA8-E081-0E3D2AC67E23}"/>
              </a:ext>
            </a:extLst>
          </p:cNvPr>
          <p:cNvSpPr txBox="1"/>
          <p:nvPr/>
        </p:nvSpPr>
        <p:spPr>
          <a:xfrm>
            <a:off x="2948669" y="3978134"/>
            <a:ext cx="978560" cy="469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Demais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81282A6-EDAB-E411-915A-6E29E7F8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374" y="551473"/>
            <a:ext cx="3324689" cy="277216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A797299-3391-97AE-6F79-917A6970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374" y="3343839"/>
            <a:ext cx="3010320" cy="2962688"/>
          </a:xfrm>
          <a:prstGeom prst="rect">
            <a:avLst/>
          </a:prstGeom>
        </p:spPr>
      </p:pic>
      <p:sp>
        <p:nvSpPr>
          <p:cNvPr id="23" name="Google Shape;115;p18">
            <a:extLst>
              <a:ext uri="{FF2B5EF4-FFF2-40B4-BE49-F238E27FC236}">
                <a16:creationId xmlns:a16="http://schemas.microsoft.com/office/drawing/2014/main" id="{A0573EB4-CD27-9341-FDA9-4D8DC2122F16}"/>
              </a:ext>
            </a:extLst>
          </p:cNvPr>
          <p:cNvSpPr txBox="1"/>
          <p:nvPr/>
        </p:nvSpPr>
        <p:spPr>
          <a:xfrm>
            <a:off x="4118371" y="3673855"/>
            <a:ext cx="3872860" cy="273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Demais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– Características:</a:t>
            </a:r>
          </a:p>
          <a:p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2570 Empreendimentos (29,69%)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Porte Empresa: EPP/ME (45,6%) e 54,39% Demais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Natureza Jurídica/Qual Responsável : Soc. Emp. Ltda (46,8%), 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Associação Privada</a:t>
            </a: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(13,6%),  Empresário </a:t>
            </a: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(Individual) (9,8%) e Cond. Edilício (6,19%)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Modalidade Empreendimento: P – com GD no local (84,55%) e R – Alto consumo remoto </a:t>
            </a:r>
            <a:r>
              <a:rPr lang="en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14,9%)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Abertura Empresa concentrado entre 1992 e 2014 (50%)</a:t>
            </a:r>
            <a:endParaRPr lang="en" sz="14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E6CCBC-AD5E-2CEE-983F-6DC3B90E7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927" y="161442"/>
            <a:ext cx="2429214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2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Photo of Three People Smiling While Having a Meeting">
            <a:extLst>
              <a:ext uri="{FF2B5EF4-FFF2-40B4-BE49-F238E27FC236}">
                <a16:creationId xmlns:a16="http://schemas.microsoft.com/office/drawing/2014/main" id="{CF4E4D17-9CB2-4824-99F6-5164D5832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t="-218" r="40040" b="-855"/>
          <a:stretch/>
        </p:blipFill>
        <p:spPr bwMode="auto">
          <a:xfrm>
            <a:off x="0" y="1835014"/>
            <a:ext cx="1802980" cy="330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15052" y="37962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4.ii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Exploratória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CONCLUSÃO|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PERSONAS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62202-5E05-8950-84B8-49DA9FAC3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32" y="1714376"/>
            <a:ext cx="98488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52749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Objetivos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Critérios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Variáveis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Análises de Frequência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Identificação de Características Comuns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Análise Personas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Linear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Regressão Ridge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Arvore de Regres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3" name="Google Shape;115;p18">
            <a:extLst>
              <a:ext uri="{FF2B5EF4-FFF2-40B4-BE49-F238E27FC236}">
                <a16:creationId xmlns:a16="http://schemas.microsoft.com/office/drawing/2014/main" id="{2B06BAA4-9262-BAAF-9BA7-AAFAE4DDB33E}"/>
              </a:ext>
            </a:extLst>
          </p:cNvPr>
          <p:cNvSpPr txBox="1"/>
          <p:nvPr/>
        </p:nvSpPr>
        <p:spPr>
          <a:xfrm>
            <a:off x="6827663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/>
              <a:t>Avaliação das técnicas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a-DK" b="0"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Random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LGBM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XGB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CatBoost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GridSearch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Clusterização</a:t>
            </a:r>
          </a:p>
          <a:p>
            <a:endParaRPr dirty="0"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13727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631852"/>
            <a:ext cx="8091055" cy="397132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40776" y="1632862"/>
            <a:ext cx="77188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 de Variáveis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Eliminação de Colunas com valores únicos (Código de empreendimento, Razão Social, CNPJ Básico e CNPJ)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Eliminação de dados com informação repetida (Eliminação de Número da Divisão de CNAE, mantendo apenas a divisão, Eliminando datas e mantendo as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recências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Eliminação da Variável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recência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empreendimento – Não faz sentido utilizar esta variável pois se refere especificamente ao período de instalações já existentes, e o objetivo do estudo é avaliar novas instalações.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 Tratamento Dados Faltantes,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dados categóricos (cadastrais)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Não há dados faltantes nas variáveis avaliadas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Boxplot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apontou existência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outliers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 partir do valor de 80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kWs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potência, porém não faz sentido para o negócio retirar os dados, pois a partir de 75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Kw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o empreendimento altera a configuração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microgeração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para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minigeração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Os dados categóricos (cadastrais) serão tratados no pipeline da modelagem através da técnica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hot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enconder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" y="1631850"/>
            <a:ext cx="4100945" cy="397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1" y="1200000"/>
            <a:ext cx="8220074" cy="523220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0" y="1159861"/>
            <a:ext cx="6420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Separação de Dados em treino e Teste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1ª Técnica: Separação aleatória – 80% Treino e 20% Teste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  <p:grpSp>
        <p:nvGrpSpPr>
          <p:cNvPr id="16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1" y="3504848"/>
            <a:ext cx="8220074" cy="1399710"/>
            <a:chOff x="8497038" y="155404"/>
            <a:chExt cx="2827606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0" y="3527654"/>
            <a:ext cx="75216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2ª Técnica: Separação através de técnica 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Out-</a:t>
            </a:r>
            <a:r>
              <a:rPr lang="pt-BR" sz="14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</a:t>
            </a:r>
            <a:r>
              <a:rPr lang="pt-BR" sz="14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-time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 meses para treino e 4 meses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6950 Empreendimento de Geração Distribuída (80%)</a:t>
            </a:r>
          </a:p>
          <a:p>
            <a:pPr lvl="1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Período: 01/01/2021 à 01/01/2022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  1704 Empreendimento de Geração Distribuída (20%)</a:t>
            </a:r>
          </a:p>
          <a:p>
            <a:pPr lvl="1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	Período: 01/01/2022 à 01/04/2022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A7930FF-A919-72B1-9636-282D916F1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0707"/>
            <a:ext cx="8220075" cy="15811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F68241E-8E0B-124E-EBB1-900BD95F2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97934"/>
            <a:ext cx="8220075" cy="158115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3B953D54-C25C-D19A-CF54-08621339BB2B}"/>
              </a:ext>
            </a:extLst>
          </p:cNvPr>
          <p:cNvSpPr/>
          <p:nvPr/>
        </p:nvSpPr>
        <p:spPr>
          <a:xfrm rot="16200000">
            <a:off x="8251991" y="3027921"/>
            <a:ext cx="738326" cy="802158"/>
          </a:xfrm>
          <a:prstGeom prst="downArrow">
            <a:avLst/>
          </a:prstGeom>
          <a:solidFill>
            <a:srgbClr val="6ADBD9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9FF559B-FE8A-C29B-FC21-A43A93822041}"/>
              </a:ext>
            </a:extLst>
          </p:cNvPr>
          <p:cNvSpPr/>
          <p:nvPr/>
        </p:nvSpPr>
        <p:spPr>
          <a:xfrm>
            <a:off x="9082491" y="1200000"/>
            <a:ext cx="304109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técnica escolhida: OOT</a:t>
            </a:r>
          </a:p>
          <a:p>
            <a:endParaRPr lang="pt-BR" sz="16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Técnica apontou possível mudança na característica do mercado ao longo do tempo.</a:t>
            </a:r>
          </a:p>
          <a:p>
            <a:pPr lvl="1"/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(diminuição do capital social das empresas entrantes na média e mediana ao longo do tempo)</a:t>
            </a:r>
          </a:p>
          <a:p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escolha da técnica objetiva que o modelo consiga perceber as novas características e performar estavelmente tanto no treino quanto no teste, incorporando assim possível novas características do mercado</a:t>
            </a:r>
          </a:p>
        </p:txBody>
      </p:sp>
    </p:spTree>
    <p:extLst>
      <p:ext uri="{BB962C8B-B14F-4D97-AF65-F5344CB8AC3E}">
        <p14:creationId xmlns:p14="http://schemas.microsoft.com/office/powerpoint/2010/main" val="2130820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 e Ridge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LINEAR e RIDGE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4511114" y="2422504"/>
            <a:ext cx="7680886" cy="12221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114" y="2519878"/>
            <a:ext cx="7507460" cy="102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 Regressão Linear  não apresentou bons resultados, com valor de r² ajustado de 0,52, ou seja, as o modelo explica 52,77% da variável y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 Regressão de Ridge melhorou um pouco os resultado (r² =0,54), porém aumentou a diferença  no r² entre base de treino e teste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52F3B5-7931-2202-5275-85C9FD8BA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1163"/>
            <a:ext cx="4516540" cy="1205987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5CBE5410-28C2-8347-BAE9-DCD1FFFBC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3723"/>
              </p:ext>
            </p:extLst>
          </p:nvPr>
        </p:nvGraphicFramePr>
        <p:xfrm>
          <a:off x="0" y="2996083"/>
          <a:ext cx="4549317" cy="120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629127" imgH="961911" progId="Excel.Sheet.12">
                  <p:embed/>
                </p:oleObj>
              </mc:Choice>
              <mc:Fallback>
                <p:oleObj name="Worksheet" r:id="rId5" imgW="3629127" imgH="9619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996083"/>
                        <a:ext cx="4549317" cy="120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46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Dérik Luiz Fernandes da Silva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Profª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Profª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82171" y="50297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Pós-Graduação Lato Sensu Especialização em </a:t>
            </a:r>
            <a:r>
              <a:rPr lang="pt-BR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Analytics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e Inteligência Artificial – Data Science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Picture 2" descr="Calculadora de Consumo Energético e Emissões de Carbono na Construção Civil  - Inovação - Mapa da Obra">
            <a:extLst>
              <a:ext uri="{FF2B5EF4-FFF2-40B4-BE49-F238E27FC236}">
                <a16:creationId xmlns:a16="http://schemas.microsoft.com/office/drawing/2014/main" id="{46B7EB4F-622B-44A6-A208-499EF4CD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8" y="1106525"/>
            <a:ext cx="3445565" cy="22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Linear e Ridge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585004"/>
            <a:ext cx="12192001" cy="284726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2020959"/>
            <a:ext cx="6513031" cy="197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não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um bom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Regressão Ridge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apresentou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melhor desempenho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em relação a Regressão Linear, com ajuste geral de 54,78% enquanto a Regressão Linear apresentou um acerto de 52,77%.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Porém a Regressão linear apresentou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mais estabilidade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quando comparamos os desempenhos das bases de treino e teste.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 regressão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Linear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ainda apresentou um valor menor de média do quadrado dos erros (MSE) e Erro Máximo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DFAE68-5DAE-61BF-8939-DDE92C24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5004"/>
            <a:ext cx="4843974" cy="29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4337690" y="2191371"/>
            <a:ext cx="7854310" cy="13166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3096" y="2255162"/>
            <a:ext cx="7798904" cy="126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Como os modelos de regressão lineares não apresentaram um bom desempenho, vamos rodar um modelo de árvore para modelagem de estatística tradicional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 modelo gerou um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bom desempenho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com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71,12% de acerto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e melhores valores de MSE e MAX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error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4E223B00-3EDF-160E-41F5-858D0ADB9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857502"/>
              </p:ext>
            </p:extLst>
          </p:nvPr>
        </p:nvGraphicFramePr>
        <p:xfrm>
          <a:off x="9892" y="2179795"/>
          <a:ext cx="4327798" cy="133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467245" imgH="999995" progId="Excel.Sheet.12">
                  <p:embed/>
                </p:oleObj>
              </mc:Choice>
              <mc:Fallback>
                <p:oleObj name="Worksheet" r:id="rId4" imgW="3467245" imgH="99999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92" y="2179795"/>
                        <a:ext cx="4327798" cy="1339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8558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5.ii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276971"/>
            <a:ext cx="12192000" cy="5250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3" y="1276971"/>
            <a:ext cx="11986106" cy="55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 Modelo de Árvore de decisão apresentou melhor resultado em  R² ajustado, MSE e Max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error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DC2F8A45-FB5C-401E-B2CA-95E5BDF5E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6796145"/>
              </p:ext>
            </p:extLst>
          </p:nvPr>
        </p:nvGraphicFramePr>
        <p:xfrm>
          <a:off x="6789382" y="1984717"/>
          <a:ext cx="5402618" cy="3726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5AF585B-4A44-DFCF-3840-58CA7A9D24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617714"/>
              </p:ext>
            </p:extLst>
          </p:nvPr>
        </p:nvGraphicFramePr>
        <p:xfrm>
          <a:off x="138222" y="2216206"/>
          <a:ext cx="5957778" cy="24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076996" imgH="2067110" progId="Excel.Sheet.12">
                  <p:embed/>
                </p:oleObj>
              </mc:Choice>
              <mc:Fallback>
                <p:oleObj name="Worksheet" r:id="rId5" imgW="5076996" imgH="20671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222" y="2216206"/>
                        <a:ext cx="5957778" cy="242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9807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404966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Objetivos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Critérios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Variáveis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b="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b="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Análises de Frequência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b="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Identificação de Características Comuns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Análise Personas</a:t>
            </a:r>
            <a:endParaRPr sz="1200" b="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/>
              <a:t>Avaliação das técnicas</a:t>
            </a:r>
          </a:p>
          <a:p>
            <a:endParaRPr dirty="0">
              <a:sym typeface="Open Sans"/>
            </a:endParaRPr>
          </a:p>
          <a:p>
            <a:r>
              <a:rPr lang="pt-BR" dirty="0">
                <a:sym typeface="Open Sans"/>
              </a:rPr>
              <a:t>Regressão Linear</a:t>
            </a:r>
          </a:p>
          <a:p>
            <a:r>
              <a:rPr lang="pt-BR" dirty="0">
                <a:sym typeface="Open Sans"/>
              </a:rPr>
              <a:t>Regressão Ridge</a:t>
            </a:r>
          </a:p>
          <a:p>
            <a:r>
              <a:rPr lang="pt-BR" dirty="0">
                <a:sym typeface="Open Sans"/>
              </a:rPr>
              <a:t>Arvore de Regressão</a:t>
            </a:r>
            <a:endParaRPr dirty="0"/>
          </a:p>
          <a:p>
            <a:endParaRPr dirty="0"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/>
              <a:t>Avaliação das técnicas</a:t>
            </a:r>
          </a:p>
          <a:p>
            <a:endParaRPr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ym typeface="Open Sans"/>
              </a:rPr>
              <a:t>Random</a:t>
            </a:r>
            <a:r>
              <a:rPr lang="pt-BR" b="0" dirty="0">
                <a:sym typeface="Open Sans"/>
              </a:rPr>
              <a:t>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LGBM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XGB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ym typeface="Open Sans"/>
              </a:rPr>
              <a:t>CatBoost</a:t>
            </a:r>
            <a:endParaRPr lang="pt-BR" b="0"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ym typeface="Open Sans"/>
              </a:rPr>
              <a:t>GridSearch</a:t>
            </a:r>
            <a:endParaRPr lang="pt-BR" b="0" dirty="0">
              <a:sym typeface="Open Sans"/>
            </a:endParaRPr>
          </a:p>
          <a:p>
            <a:endParaRPr dirty="0"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9604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com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Inteligência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Artifical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ARTIFICIAL|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06" y="3174743"/>
            <a:ext cx="2165461" cy="150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 R² Ajustado  do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Random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é o que apresenta as melhores métricas com 71,6% de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explicabilidade</a:t>
            </a:r>
            <a:endParaRPr lang="pt-BR" altLang="pt-BR" sz="1400" b="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431A448-2CCD-7B6D-9420-2AFD4FF6F358}"/>
              </a:ext>
            </a:extLst>
          </p:cNvPr>
          <p:cNvSpPr/>
          <p:nvPr/>
        </p:nvSpPr>
        <p:spPr>
          <a:xfrm>
            <a:off x="6510866" y="1302013"/>
            <a:ext cx="1788063" cy="1788063"/>
          </a:xfrm>
          <a:prstGeom prst="ellipse">
            <a:avLst/>
          </a:prstGeom>
          <a:solidFill>
            <a:srgbClr val="6ADBD9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XGBoost</a:t>
            </a:r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0FF7CDA-E0DE-9D02-21BA-F9D8ED0122F0}"/>
              </a:ext>
            </a:extLst>
          </p:cNvPr>
          <p:cNvSpPr/>
          <p:nvPr/>
        </p:nvSpPr>
        <p:spPr>
          <a:xfrm>
            <a:off x="9204864" y="1259679"/>
            <a:ext cx="1872730" cy="1872730"/>
          </a:xfrm>
          <a:prstGeom prst="ellipse">
            <a:avLst/>
          </a:prstGeom>
          <a:solidFill>
            <a:srgbClr val="6ADBD9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CatBoost</a:t>
            </a:r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267DAB-409C-C021-3F35-C4F876782FB8}"/>
              </a:ext>
            </a:extLst>
          </p:cNvPr>
          <p:cNvSpPr/>
          <p:nvPr/>
        </p:nvSpPr>
        <p:spPr>
          <a:xfrm>
            <a:off x="3812636" y="1302013"/>
            <a:ext cx="1788063" cy="1788063"/>
          </a:xfrm>
          <a:prstGeom prst="ellipse">
            <a:avLst/>
          </a:prstGeom>
          <a:solidFill>
            <a:srgbClr val="6ADBD9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LigthGBM</a:t>
            </a:r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EDE7137-9DAA-3023-1BCB-E30B73E94004}"/>
              </a:ext>
            </a:extLst>
          </p:cNvPr>
          <p:cNvSpPr/>
          <p:nvPr/>
        </p:nvSpPr>
        <p:spPr>
          <a:xfrm>
            <a:off x="1114406" y="1302013"/>
            <a:ext cx="1788063" cy="1788063"/>
          </a:xfrm>
          <a:prstGeom prst="ellipse">
            <a:avLst/>
          </a:prstGeom>
          <a:solidFill>
            <a:srgbClr val="6ADBD9"/>
          </a:solidFill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Random</a:t>
            </a:r>
            <a:endParaRPr lang="pt-BR" dirty="0"/>
          </a:p>
          <a:p>
            <a:pPr algn="ctr"/>
            <a:r>
              <a:rPr lang="pt-BR" dirty="0"/>
              <a:t>Forest</a:t>
            </a: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8DD8DBFA-46A0-CE68-2E3B-B9342EAED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3936" y="3174743"/>
            <a:ext cx="2360175" cy="150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 Modelo de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LightGBM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teve uma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explicabilidade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de 69,3% na base teste e 65,3% na base treino, sendo o modelo com maior estabilidade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A4750A63-AA2A-39A4-EA35-77B064EAA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166" y="3141897"/>
            <a:ext cx="2165461" cy="102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 Modelo de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XGBoost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teve uma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explicabilidade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de 64,7% na base teste</a:t>
            </a: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607C8C80-CF1F-7C14-F9BB-080F08EB4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8498" y="3141897"/>
            <a:ext cx="2165461" cy="102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O Modelo de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CatBoost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teve uma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explicabilidade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de 71,11% na base teste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73EEDEFD-9BA4-3D7D-9377-89666E38B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645922"/>
              </p:ext>
            </p:extLst>
          </p:nvPr>
        </p:nvGraphicFramePr>
        <p:xfrm>
          <a:off x="3028263" y="4739907"/>
          <a:ext cx="6030235" cy="1529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981639" imgH="1009799" progId="Excel.Sheet.12">
                  <p:embed/>
                </p:oleObj>
              </mc:Choice>
              <mc:Fallback>
                <p:oleObj name="Worksheet" r:id="rId4" imgW="3981639" imgH="100979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8263" y="4739907"/>
                        <a:ext cx="6030235" cy="1529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70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87125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6.ii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MODELAGEM|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entre 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técnicas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3E04B7C-0E51-9886-382E-4FC161E6CE6B}"/>
              </a:ext>
            </a:extLst>
          </p:cNvPr>
          <p:cNvSpPr/>
          <p:nvPr/>
        </p:nvSpPr>
        <p:spPr>
          <a:xfrm>
            <a:off x="599150" y="1242161"/>
            <a:ext cx="2212621" cy="56311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Open Sans" panose="020B0604020202020204"/>
              </a:rPr>
              <a:t>Árvore de Regressão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8BB18DF-330E-E5A6-722E-77AEA7CF1911}"/>
              </a:ext>
            </a:extLst>
          </p:cNvPr>
          <p:cNvSpPr/>
          <p:nvPr/>
        </p:nvSpPr>
        <p:spPr>
          <a:xfrm>
            <a:off x="3283141" y="1242161"/>
            <a:ext cx="2212621" cy="56311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Open Sans" panose="020B0604020202020204"/>
              </a:rPr>
              <a:t>Random</a:t>
            </a:r>
            <a:r>
              <a:rPr lang="pt-BR" dirty="0">
                <a:latin typeface="Open Sans" panose="020B0604020202020204"/>
              </a:rPr>
              <a:t> Forest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8625268-4368-A5B0-C3B6-50DDA9A865AC}"/>
              </a:ext>
            </a:extLst>
          </p:cNvPr>
          <p:cNvSpPr/>
          <p:nvPr/>
        </p:nvSpPr>
        <p:spPr>
          <a:xfrm>
            <a:off x="5967132" y="1242161"/>
            <a:ext cx="2212621" cy="56311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Open Sans" panose="020B0604020202020204"/>
              </a:rPr>
              <a:t>LightGBM</a:t>
            </a:r>
            <a:endParaRPr lang="pt-BR" dirty="0">
              <a:latin typeface="Open Sans" panose="020B0604020202020204"/>
            </a:endParaRPr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E18DB230-16DA-5FEA-E3AA-54E78899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50" y="1958579"/>
            <a:ext cx="2165461" cy="197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R² Ajustado na base teste = 71,1%</a:t>
            </a:r>
          </a:p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R² Ajustado na base treino= 84,3%</a:t>
            </a:r>
          </a:p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Diferença Base Treino e Teste = 13,14%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CA200D53-6B28-EBB1-2D2E-CA71F2BDE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141" y="1958579"/>
            <a:ext cx="2165461" cy="197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R² Ajustado na base teste = 71,6%</a:t>
            </a:r>
          </a:p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R² Ajustado na base treino= 80,8%</a:t>
            </a:r>
          </a:p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Diferença Base Treino e Teste = 9,21%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4" name="Rectangle 29">
            <a:extLst>
              <a:ext uri="{FF2B5EF4-FFF2-40B4-BE49-F238E27FC236}">
                <a16:creationId xmlns:a16="http://schemas.microsoft.com/office/drawing/2014/main" id="{386A38F4-5615-5F66-ABF5-DC1FE152A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132" y="1942000"/>
            <a:ext cx="2165461" cy="197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R² Ajustado na base teste = 69,36%</a:t>
            </a:r>
          </a:p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R² Ajustado na base treino= 65,21%</a:t>
            </a:r>
          </a:p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Diferença Base Treino e Teste = -4,15%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F335E64-4F62-8189-6F49-DEAC70F59D01}"/>
              </a:ext>
            </a:extLst>
          </p:cNvPr>
          <p:cNvSpPr/>
          <p:nvPr/>
        </p:nvSpPr>
        <p:spPr>
          <a:xfrm>
            <a:off x="7209920" y="4169795"/>
            <a:ext cx="4972264" cy="67921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O modelo escolhido foi o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LightGBM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, que está muito estável entre Base treino e teste e possui uma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explicabilidade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 muito boa e muito próxima dos outros modelos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D35ED5D-442E-DAEF-6716-0427BD94499B}"/>
              </a:ext>
            </a:extLst>
          </p:cNvPr>
          <p:cNvSpPr/>
          <p:nvPr/>
        </p:nvSpPr>
        <p:spPr>
          <a:xfrm>
            <a:off x="8651123" y="1242161"/>
            <a:ext cx="2212621" cy="56311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Open Sans" panose="020B0604020202020204"/>
              </a:rPr>
              <a:t>CatBoost</a:t>
            </a:r>
            <a:endParaRPr lang="pt-BR" dirty="0">
              <a:latin typeface="Open Sans" panose="020B0604020202020204"/>
            </a:endParaRPr>
          </a:p>
        </p:txBody>
      </p:sp>
      <p:sp>
        <p:nvSpPr>
          <p:cNvPr id="3" name="Rectangle 29">
            <a:extLst>
              <a:ext uri="{FF2B5EF4-FFF2-40B4-BE49-F238E27FC236}">
                <a16:creationId xmlns:a16="http://schemas.microsoft.com/office/drawing/2014/main" id="{FC343648-D71E-D3E5-DE64-238ABD947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123" y="1942000"/>
            <a:ext cx="2165461" cy="1975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R² Ajustado na base teste = 71,11%</a:t>
            </a:r>
          </a:p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R² Ajustado na base treino= 95,04%</a:t>
            </a:r>
          </a:p>
          <a:p>
            <a:pPr marL="285750" indent="-2857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Diferença Base Treino e Teste = -23,9%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71530936-E602-EE81-3B38-729E72AA6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28945"/>
              </p:ext>
            </p:extLst>
          </p:nvPr>
        </p:nvGraphicFramePr>
        <p:xfrm>
          <a:off x="228921" y="3849991"/>
          <a:ext cx="6357289" cy="2405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934025" imgH="1866884" progId="Excel.Sheet.12">
                  <p:embed/>
                </p:oleObj>
              </mc:Choice>
              <mc:Fallback>
                <p:oleObj name="Worksheet" r:id="rId4" imgW="4934025" imgH="18668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921" y="3849991"/>
                        <a:ext cx="6357289" cy="24054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730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843395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6.iii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Otimização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Hiperparâmetros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OTIMIZAÇÃO DE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HIPERPARÂMETROS|</a:t>
            </a:r>
            <a:r>
              <a:rPr lang="en-US" sz="11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Grid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Search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F335E64-4F62-8189-6F49-DEAC70F59D01}"/>
              </a:ext>
            </a:extLst>
          </p:cNvPr>
          <p:cNvSpPr/>
          <p:nvPr/>
        </p:nvSpPr>
        <p:spPr>
          <a:xfrm>
            <a:off x="0" y="1150009"/>
            <a:ext cx="12192000" cy="67921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Após escolher o modelo de Light GBM, foi aplicado a técnica de Grid Search para identificar os melhores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hiperparâmetros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 para o Modelo. A técnica de grid Search gerou um modelo com melhores métricas. As variáveis mais importantes do modelo são 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Recência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 Empresa,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Recência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 empreendimentos, Valor do Capital Social, Porte da Geração e CNAE Principal</a:t>
            </a: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551554FE-38E7-7B30-4950-CCDD9F5DF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16" y="4206618"/>
            <a:ext cx="2941185" cy="150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Houve um incremento de 2,20% no R² Ajustado</a:t>
            </a:r>
          </a:p>
          <a:p>
            <a:pPr marL="171450" indent="-1714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Uma diminuição de 47,51 de MSE</a:t>
            </a:r>
          </a:p>
          <a:p>
            <a:pPr marL="171450" indent="-1714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Uma diminuição de 55,70 em Erro Máximo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837F7032-4315-22D3-CF17-BE9E26A07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933961"/>
              </p:ext>
            </p:extLst>
          </p:nvPr>
        </p:nvGraphicFramePr>
        <p:xfrm>
          <a:off x="151416" y="2198876"/>
          <a:ext cx="6496618" cy="1730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219546" imgH="1124052" progId="Excel.Sheet.12">
                  <p:embed/>
                </p:oleObj>
              </mc:Choice>
              <mc:Fallback>
                <p:oleObj name="Worksheet" r:id="rId4" imgW="4219546" imgH="112405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416" y="2198876"/>
                        <a:ext cx="6496618" cy="1730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70EFD7C2-7A26-4273-ACDA-31DE36EA4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4016730"/>
              </p:ext>
            </p:extLst>
          </p:nvPr>
        </p:nvGraphicFramePr>
        <p:xfrm>
          <a:off x="6705004" y="2234490"/>
          <a:ext cx="5335580" cy="3870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650914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843395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6.iv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Clusterização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CLUSTERIZAÇÃO|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F335E64-4F62-8189-6F49-DEAC70F59D01}"/>
              </a:ext>
            </a:extLst>
          </p:cNvPr>
          <p:cNvSpPr/>
          <p:nvPr/>
        </p:nvSpPr>
        <p:spPr>
          <a:xfrm>
            <a:off x="0" y="1150009"/>
            <a:ext cx="12192000" cy="67921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Em posse das 5 variáveis mais importantes agora iremos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clusterizar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 por cada variável criando assim grupos de enquadramento em cada variável. Utilizando como base para o agrupamento a Frequência e a potencia instalada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72E7131B-C989-BAA1-8EA4-9D4C85469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736" y="2559819"/>
            <a:ext cx="2941185" cy="221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Neste caso foi realizado um agrupamento que agrupou a base por natureza Jurídica, e depois </a:t>
            </a:r>
            <a:r>
              <a:rPr lang="pt-BR" altLang="pt-BR" sz="1400" b="0" dirty="0" err="1">
                <a:solidFill>
                  <a:srgbClr val="434343"/>
                </a:solidFill>
                <a:latin typeface="Open sans" panose="020B0604020202020204"/>
              </a:rPr>
              <a:t>clusterizou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pelo rank de instalações e potencia, obtendo assim 4 grupos com diferentes potências instaladas médias</a:t>
            </a:r>
          </a:p>
          <a:p>
            <a:pPr marL="171450" indent="-171450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endParaRPr lang="pt-BR" altLang="pt-BR" sz="1400" b="0" dirty="0">
              <a:solidFill>
                <a:srgbClr val="434343"/>
              </a:solidFill>
              <a:latin typeface="Open sans" panose="020B0604020202020204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869735E4-A9A8-1816-36DE-AFA83EC14A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619153"/>
              </p:ext>
            </p:extLst>
          </p:nvPr>
        </p:nvGraphicFramePr>
        <p:xfrm>
          <a:off x="280283" y="2395124"/>
          <a:ext cx="6013205" cy="1903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086452" imgH="1609721" progId="Excel.Sheet.12">
                  <p:embed/>
                </p:oleObj>
              </mc:Choice>
              <mc:Fallback>
                <p:oleObj name="Worksheet" r:id="rId4" imgW="5086452" imgH="160972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283" y="2395124"/>
                        <a:ext cx="6013205" cy="1903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DA7BBEEC-8C57-E04E-1B4D-9EFE7BC5EB75}"/>
              </a:ext>
            </a:extLst>
          </p:cNvPr>
          <p:cNvSpPr/>
          <p:nvPr/>
        </p:nvSpPr>
        <p:spPr>
          <a:xfrm>
            <a:off x="7110232" y="4896761"/>
            <a:ext cx="5081768" cy="99760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hangingPunct="0">
              <a:lnSpc>
                <a:spcPct val="110000"/>
              </a:lnSpc>
              <a:buClr>
                <a:srgbClr val="434343"/>
              </a:buClr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A partir de todas as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clusterizações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  <a:cs typeface="Arial" panose="020B0604020202020204" pitchFamily="34" charset="0"/>
              </a:rPr>
              <a:t> se gerará uma matriz para identificar em qual ranking a empresa que pretende obter o incentivo entrará e assim poderemos definir tamanho do incentivo que ela poderá obter</a:t>
            </a:r>
          </a:p>
        </p:txBody>
      </p:sp>
    </p:spTree>
    <p:extLst>
      <p:ext uri="{BB962C8B-B14F-4D97-AF65-F5344CB8AC3E}">
        <p14:creationId xmlns:p14="http://schemas.microsoft.com/office/powerpoint/2010/main" val="3397560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354076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Objetivos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Critérios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Open Sans"/>
              </a:rPr>
              <a:t>Variáveis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Análises de Frequência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Identificação de Características Comuns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Análise Personas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/>
              <a:t>Avaliação das técnicas</a:t>
            </a:r>
          </a:p>
          <a:p>
            <a:endParaRPr dirty="0">
              <a:sym typeface="Open Sans"/>
            </a:endParaRPr>
          </a:p>
          <a:p>
            <a:r>
              <a:rPr lang="pt-BR" b="0" dirty="0">
                <a:sym typeface="Open Sans"/>
              </a:rPr>
              <a:t>Regressão Linear</a:t>
            </a:r>
          </a:p>
          <a:p>
            <a:r>
              <a:rPr lang="pt-BR" b="0" dirty="0">
                <a:sym typeface="Open Sans"/>
              </a:rPr>
              <a:t>Regressão Ridge</a:t>
            </a:r>
          </a:p>
          <a:p>
            <a:r>
              <a:rPr lang="pt-BR" b="0" dirty="0">
                <a:sym typeface="Open Sans"/>
              </a:rPr>
              <a:t>Arvore de Regressão</a:t>
            </a:r>
            <a:endParaRPr b="0" dirty="0"/>
          </a:p>
          <a:p>
            <a:endParaRPr dirty="0"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Tx/>
              <a:buNone/>
              <a:defRPr/>
            </a:pP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lvl="0" indent="0">
              <a:buFontTx/>
              <a:buNone/>
              <a:defRPr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Escolha da técnica que melhor se adeque ao uso e estratégias da área de negócios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>
                <a:solidFill>
                  <a:schemeClr val="bg1">
                    <a:lumMod val="85000"/>
                  </a:schemeClr>
                </a:solidFill>
              </a:rPr>
              <a:t>Avaliação das técnicas</a:t>
            </a:r>
          </a:p>
          <a:p>
            <a:endParaRPr dirty="0">
              <a:solidFill>
                <a:schemeClr val="bg1">
                  <a:lumMod val="85000"/>
                </a:schemeClr>
              </a:solidFill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olidFill>
                  <a:schemeClr val="bg1">
                    <a:lumMod val="85000"/>
                  </a:schemeClr>
                </a:solidFill>
                <a:sym typeface="Open Sans"/>
              </a:rPr>
              <a:t>Random</a:t>
            </a:r>
            <a:r>
              <a:rPr lang="pt-BR" b="0" dirty="0">
                <a:solidFill>
                  <a:schemeClr val="bg1">
                    <a:lumMod val="85000"/>
                  </a:schemeClr>
                </a:solidFill>
                <a:sym typeface="Open Sans"/>
              </a:rPr>
              <a:t>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sym typeface="Open Sans"/>
              </a:rPr>
              <a:t>LGBM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sym typeface="Open Sans"/>
              </a:rPr>
              <a:t>XGB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olidFill>
                  <a:schemeClr val="bg1">
                    <a:lumMod val="85000"/>
                  </a:schemeClr>
                </a:solidFill>
                <a:sym typeface="Open Sans"/>
              </a:rPr>
              <a:t>CatBoost</a:t>
            </a:r>
            <a:endParaRPr lang="pt-BR" b="0" dirty="0">
              <a:solidFill>
                <a:schemeClr val="bg1">
                  <a:lumMod val="85000"/>
                </a:schemeClr>
              </a:solidFill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olidFill>
                  <a:schemeClr val="bg1">
                    <a:lumMod val="85000"/>
                  </a:schemeClr>
                </a:solidFill>
                <a:sym typeface="Open Sans"/>
              </a:rPr>
              <a:t>GridSearch</a:t>
            </a:r>
            <a:endParaRPr lang="pt-BR" b="0" dirty="0">
              <a:solidFill>
                <a:schemeClr val="bg1">
                  <a:lumMod val="85000"/>
                </a:schemeClr>
              </a:solidFill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olidFill>
                  <a:schemeClr val="bg1">
                    <a:lumMod val="85000"/>
                  </a:schemeClr>
                </a:solidFill>
                <a:sym typeface="Open Sans"/>
              </a:rPr>
              <a:t>Clusterização</a:t>
            </a:r>
            <a:endParaRPr lang="pt-BR" b="0" dirty="0">
              <a:solidFill>
                <a:schemeClr val="bg1">
                  <a:lumMod val="85000"/>
                </a:schemeClr>
              </a:solidFill>
              <a:sym typeface="Open Sans"/>
            </a:endParaRPr>
          </a:p>
          <a:p>
            <a:endParaRPr dirty="0"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30093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" y="745236"/>
            <a:ext cx="8510016" cy="556869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6"/>
          <p:cNvSpPr txBox="1"/>
          <p:nvPr/>
        </p:nvSpPr>
        <p:spPr>
          <a:xfrm>
            <a:off x="11574018" y="449071"/>
            <a:ext cx="180975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39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26"/>
          <p:cNvSpPr/>
          <p:nvPr/>
        </p:nvSpPr>
        <p:spPr>
          <a:xfrm>
            <a:off x="11529059" y="419100"/>
            <a:ext cx="276225" cy="251460"/>
          </a:xfrm>
          <a:custGeom>
            <a:avLst/>
            <a:gdLst/>
            <a:ahLst/>
            <a:cxnLst/>
            <a:rect l="l" t="t" r="r" b="b"/>
            <a:pathLst>
              <a:path w="276225" h="251459" extrusionOk="0">
                <a:moveTo>
                  <a:pt x="0" y="96012"/>
                </a:moveTo>
                <a:lnTo>
                  <a:pt x="137922" y="0"/>
                </a:lnTo>
                <a:lnTo>
                  <a:pt x="275844" y="96012"/>
                </a:lnTo>
                <a:lnTo>
                  <a:pt x="223139" y="251460"/>
                </a:lnTo>
                <a:lnTo>
                  <a:pt x="52705" y="251460"/>
                </a:lnTo>
                <a:lnTo>
                  <a:pt x="0" y="96012"/>
                </a:lnTo>
                <a:close/>
              </a:path>
            </a:pathLst>
          </a:custGeom>
          <a:noFill/>
          <a:ln w="1217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89" name="Google Shape;58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3208" y="6379464"/>
            <a:ext cx="1692908" cy="32765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6"/>
          <p:cNvSpPr txBox="1">
            <a:spLocks noGrp="1"/>
          </p:cNvSpPr>
          <p:nvPr>
            <p:ph type="title"/>
          </p:nvPr>
        </p:nvSpPr>
        <p:spPr>
          <a:xfrm>
            <a:off x="438708" y="172288"/>
            <a:ext cx="1862455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 Conclusões</a:t>
            </a:r>
            <a:endParaRPr/>
          </a:p>
        </p:txBody>
      </p:sp>
      <p:sp>
        <p:nvSpPr>
          <p:cNvPr id="591" name="Google Shape;591;p26"/>
          <p:cNvSpPr txBox="1">
            <a:spLocks noGrp="1"/>
          </p:cNvSpPr>
          <p:nvPr>
            <p:ph type="ftr" idx="11"/>
          </p:nvPr>
        </p:nvSpPr>
        <p:spPr>
          <a:xfrm>
            <a:off x="357022" y="6419631"/>
            <a:ext cx="34194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7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DBD9"/>
                </a:solidFill>
              </a:rPr>
              <a:t>@2020 LABDATA FIA. </a:t>
            </a:r>
            <a:r>
              <a:rPr lang="en-US"/>
              <a:t>Copyright all rights reserved.</a:t>
            </a:r>
            <a:endParaRPr/>
          </a:p>
        </p:txBody>
      </p:sp>
      <p:sp>
        <p:nvSpPr>
          <p:cNvPr id="592" name="Google Shape;592;p26"/>
          <p:cNvSpPr txBox="1"/>
          <p:nvPr/>
        </p:nvSpPr>
        <p:spPr>
          <a:xfrm>
            <a:off x="484428" y="966978"/>
            <a:ext cx="7496809" cy="535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Resumo</a:t>
            </a:r>
            <a:r>
              <a:rPr lang="en-US" sz="18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da </a:t>
            </a:r>
            <a:r>
              <a:rPr lang="en-US" sz="1800" b="1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Análise</a:t>
            </a:r>
            <a:r>
              <a:rPr lang="en-US" sz="18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Exploratóri</a:t>
            </a:r>
            <a:r>
              <a:rPr lang="en-US" b="1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en-US" sz="18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81000" marR="5080" lvl="0" indent="-317500" algn="l" rtl="0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attrocento Sans"/>
              <a:buChar char="●"/>
            </a:pP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 análise exploratória foi possível identificar 4 grandes grupos de personas: Produção Rural, Comércio e Mecânica, Indústria de Transformação e Demais, com identificação que as empresas mais antigas são as ligadas ao comércio e as mais recentes as ligadas ao Rural. Em cada grupo é possível ver características diferentes.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400" b="1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Resumo</a:t>
            </a:r>
            <a:r>
              <a:rPr lang="en-US" sz="18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da </a:t>
            </a:r>
            <a:r>
              <a:rPr lang="en-US" sz="1800" b="1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análise</a:t>
            </a:r>
            <a:r>
              <a:rPr lang="en-US" sz="18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1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preditiva</a:t>
            </a:r>
            <a:r>
              <a:rPr lang="en-US" sz="1800" b="1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endParaRPr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810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attrocento Sans"/>
              <a:buChar char="●"/>
            </a:pP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Como existe muitas variáveis categóricas, foi necessário trata-las através do método do </a:t>
            </a:r>
            <a:r>
              <a:rPr lang="pt-BR" sz="1400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</a:t>
            </a: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hot </a:t>
            </a:r>
            <a:r>
              <a:rPr lang="pt-BR" sz="1400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enconder</a:t>
            </a: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</a:p>
          <a:p>
            <a:pPr marL="3810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attrocento Sans"/>
              <a:buChar char="●"/>
            </a:pP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 separação das variáveis entre treino e teste, optou-se pela utilização da técnica OOT devido a grande diferença das características de capital social com o passar dos anos.</a:t>
            </a:r>
          </a:p>
          <a:p>
            <a:pPr marL="3810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attrocento Sans"/>
              <a:buChar char="●"/>
            </a:pP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Dentro das sete técnicas testadas na modelagem estatística, optou-se por utilizar </a:t>
            </a:r>
            <a:r>
              <a:rPr lang="pt-BR" sz="1400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LightGBM</a:t>
            </a: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 apresentou maior estabilidade entre base treino e base teste, e devido a diferença identificada nas bases na OOT, esse equilíbrio é importante para a modelagem que o negócio pretende identificar.</a:t>
            </a:r>
          </a:p>
          <a:p>
            <a:pPr marL="3810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attrocento Sans"/>
              <a:buChar char="●"/>
            </a:pP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 a utilização de técnica de grid Search foi possível melhorar a performance da base para 71,12%.</a:t>
            </a:r>
          </a:p>
          <a:p>
            <a:pPr marL="3810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Quattrocento Sans"/>
              <a:buChar char="●"/>
            </a:pP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partir da modelagem foi possível identificar as melhores variáveis, e a importância delas. Utilizando das principais variáveis se realizou uma </a:t>
            </a:r>
            <a:r>
              <a:rPr lang="pt-BR" sz="1400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clusterização</a:t>
            </a:r>
            <a:r>
              <a:rPr lang="pt-BR" sz="14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em que foi permitido gerar grupos que em conjunto com o valor da importância permitirá gerar uma matriz de pontuação para empresas que pretenderão participar do programa e conseguir o subsídio.</a:t>
            </a:r>
          </a:p>
          <a:p>
            <a:pPr marL="635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</a:pPr>
            <a:endParaRPr lang="pt-BR" sz="14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/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1200" b="1" i="0" u="none" strike="noStrike" kern="1200" cap="none" spc="0" normalizeH="0" baseline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</a:t>
            </a: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</a:rPr>
              <a:t>Objetivos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</a:rPr>
              <a:t>Conceitos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</a:rPr>
              <a:t>Critérios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/>
              </a:rPr>
              <a:t>de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</a:rPr>
              <a:t>Variáveis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sym typeface="Open Sans"/>
              </a:rPr>
              <a:t>Análises de Frequência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sym typeface="Open Sans"/>
              </a:rPr>
              <a:t>Identificação de Características Comuns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/>
                <a:sym typeface="Open Sans"/>
              </a:rPr>
              <a:t>Análise Personas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Linear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</a:t>
            </a: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ão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Ridge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/>
              <a:t>Avaliação das técnicas</a:t>
            </a:r>
          </a:p>
          <a:p>
            <a:endParaRPr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ym typeface="Open Sans"/>
              </a:rPr>
              <a:t>Random</a:t>
            </a:r>
            <a:r>
              <a:rPr lang="pt-BR" b="0" dirty="0">
                <a:sym typeface="Open Sans"/>
              </a:rPr>
              <a:t>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LGBM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XGB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ym typeface="Open Sans"/>
              </a:rPr>
              <a:t>CatBoost</a:t>
            </a:r>
            <a:endParaRPr lang="pt-BR" b="0"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ym typeface="Open Sans"/>
              </a:rPr>
              <a:t>GridSearch</a:t>
            </a:r>
            <a:endParaRPr lang="pt-BR" b="0"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ym typeface="Open Sans"/>
              </a:rPr>
              <a:t>Clusterização</a:t>
            </a:r>
            <a:endParaRPr lang="pt-BR" b="0" dirty="0">
              <a:sym typeface="Open Sans"/>
            </a:endParaRPr>
          </a:p>
          <a:p>
            <a:endParaRPr dirty="0"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91231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7"/>
          <p:cNvSpPr txBox="1"/>
          <p:nvPr/>
        </p:nvSpPr>
        <p:spPr>
          <a:xfrm>
            <a:off x="11574018" y="449071"/>
            <a:ext cx="180975" cy="1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7"/>
          <p:cNvSpPr/>
          <p:nvPr/>
        </p:nvSpPr>
        <p:spPr>
          <a:xfrm>
            <a:off x="11529059" y="419100"/>
            <a:ext cx="276225" cy="251460"/>
          </a:xfrm>
          <a:custGeom>
            <a:avLst/>
            <a:gdLst/>
            <a:ahLst/>
            <a:cxnLst/>
            <a:rect l="l" t="t" r="r" b="b"/>
            <a:pathLst>
              <a:path w="276225" h="251459" extrusionOk="0">
                <a:moveTo>
                  <a:pt x="0" y="96012"/>
                </a:moveTo>
                <a:lnTo>
                  <a:pt x="137922" y="0"/>
                </a:lnTo>
                <a:lnTo>
                  <a:pt x="275844" y="96012"/>
                </a:lnTo>
                <a:lnTo>
                  <a:pt x="223139" y="251460"/>
                </a:lnTo>
                <a:lnTo>
                  <a:pt x="52705" y="251460"/>
                </a:lnTo>
                <a:lnTo>
                  <a:pt x="0" y="96012"/>
                </a:lnTo>
                <a:close/>
              </a:path>
            </a:pathLst>
          </a:custGeom>
          <a:noFill/>
          <a:ln w="1217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99" name="Google Shape;59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3208" y="6379464"/>
            <a:ext cx="1692908" cy="32765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7"/>
          <p:cNvSpPr txBox="1">
            <a:spLocks noGrp="1"/>
          </p:cNvSpPr>
          <p:nvPr>
            <p:ph type="title"/>
          </p:nvPr>
        </p:nvSpPr>
        <p:spPr>
          <a:xfrm>
            <a:off x="438708" y="172288"/>
            <a:ext cx="4462145" cy="391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 Sugestão de Trabalhos Futuros</a:t>
            </a:r>
            <a:endParaRPr/>
          </a:p>
        </p:txBody>
      </p:sp>
      <p:pic>
        <p:nvPicPr>
          <p:cNvPr id="601" name="Google Shape;60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" y="745236"/>
            <a:ext cx="8510016" cy="556869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7"/>
          <p:cNvSpPr txBox="1"/>
          <p:nvPr/>
        </p:nvSpPr>
        <p:spPr>
          <a:xfrm>
            <a:off x="536244" y="1212342"/>
            <a:ext cx="7374255" cy="222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Voltar as 7 modelagens anteriores e tentar melhorar a performance através da técnica de grid Search</a:t>
            </a: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Tentar segmentar a base entre microgeração e minigeração e rodar o modelo com bases segmentadas para ver se a performance melhora</a:t>
            </a: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Tentar analisar um grupo maiores de empresas e de dados, e rodar um modelo de classificação, identificando como 1 os </a:t>
            </a:r>
            <a:r>
              <a:rPr lang="pt-BR" sz="1600" dirty="0" err="1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cnpjs</a:t>
            </a:r>
            <a:r>
              <a:rPr lang="pt-BR" sz="1600" dirty="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 possuem empreendimentos e como 0 empreendimentos que não possuem.</a:t>
            </a:r>
            <a:endParaRPr sz="16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3" name="Google Shape;603;p27"/>
          <p:cNvSpPr txBox="1">
            <a:spLocks noGrp="1"/>
          </p:cNvSpPr>
          <p:nvPr>
            <p:ph type="ftr" idx="11"/>
          </p:nvPr>
        </p:nvSpPr>
        <p:spPr>
          <a:xfrm>
            <a:off x="357022" y="6419631"/>
            <a:ext cx="341947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7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DBD9"/>
                </a:solidFill>
              </a:rPr>
              <a:t>@2020 LABDATA FIA. </a:t>
            </a:r>
            <a:r>
              <a:rPr lang="en-US"/>
              <a:t>Copyright all rights reserved.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/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Análises de Frequência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Identificação de Características Comuns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Análise Personas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/>
              <a:t>Avaliação das técnicas</a:t>
            </a:r>
          </a:p>
          <a:p>
            <a:endParaRPr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Regressão Linear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 err="1">
                <a:sym typeface="Open Sans"/>
              </a:rPr>
              <a:t>Regressão</a:t>
            </a:r>
            <a:r>
              <a:rPr lang="pt-BR" b="0" dirty="0">
                <a:sym typeface="Open Sans"/>
              </a:rPr>
              <a:t> Ridge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0" dirty="0">
                <a:sym typeface="Open Sans"/>
              </a:rPr>
              <a:t>Árvore de Decisão</a:t>
            </a:r>
            <a:endParaRPr lang="pt-BR" b="0" dirty="0"/>
          </a:p>
          <a:p>
            <a:endParaRPr dirty="0"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defRPr>
            </a:lvl1pPr>
          </a:lstStyle>
          <a:p>
            <a:r>
              <a:rPr lang="da-DK" dirty="0"/>
              <a:t>Avaliação das técnicas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a-DK" b="0" dirty="0"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Random Forest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LGBM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XGB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CatBoost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GridSearch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b="0" dirty="0">
                <a:sym typeface="Open Sans"/>
              </a:rPr>
              <a:t>Clusterização</a:t>
            </a:r>
          </a:p>
          <a:p>
            <a:endParaRPr dirty="0"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originais 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Processo de redução de variáveis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Sugestão para Trabalhos Futuros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  <a:endCxn id="26" idx="4"/>
          </p:cNvCxnSpPr>
          <p:nvPr/>
        </p:nvCxnSpPr>
        <p:spPr>
          <a:xfrm>
            <a:off x="4631064" y="1032815"/>
            <a:ext cx="0" cy="4781662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58208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58208" y="191367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58208" y="231928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58208" y="27391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0F007FE-3C45-4C50-96EF-E95FF61957B6}"/>
              </a:ext>
            </a:extLst>
          </p:cNvPr>
          <p:cNvSpPr/>
          <p:nvPr/>
        </p:nvSpPr>
        <p:spPr>
          <a:xfrm>
            <a:off x="4558208" y="31830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58208" y="1486382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39B0DFA-8F15-49B6-BFF8-08611FB7392C}"/>
              </a:ext>
            </a:extLst>
          </p:cNvPr>
          <p:cNvSpPr/>
          <p:nvPr/>
        </p:nvSpPr>
        <p:spPr>
          <a:xfrm>
            <a:off x="4558208" y="3604110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20E669F-5389-4DCE-864B-761AF2A4B25A}"/>
              </a:ext>
            </a:extLst>
          </p:cNvPr>
          <p:cNvSpPr/>
          <p:nvPr/>
        </p:nvSpPr>
        <p:spPr>
          <a:xfrm>
            <a:off x="4558208" y="4025184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E71B8F3-6326-4C0C-A58D-B01B7517A5E8}"/>
              </a:ext>
            </a:extLst>
          </p:cNvPr>
          <p:cNvSpPr/>
          <p:nvPr/>
        </p:nvSpPr>
        <p:spPr>
          <a:xfrm>
            <a:off x="4558208" y="4469084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3784E7B-AFD7-4F97-B13C-E9B157E9F7A4}"/>
              </a:ext>
            </a:extLst>
          </p:cNvPr>
          <p:cNvSpPr/>
          <p:nvPr/>
        </p:nvSpPr>
        <p:spPr>
          <a:xfrm>
            <a:off x="4558208" y="488893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7B781B4-9F29-4E99-A21D-D2D6918B7233}"/>
              </a:ext>
            </a:extLst>
          </p:cNvPr>
          <p:cNvSpPr/>
          <p:nvPr/>
        </p:nvSpPr>
        <p:spPr>
          <a:xfrm>
            <a:off x="4558208" y="5278817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9DEA45-155F-4A0F-869F-9487D0CCF3DD}"/>
              </a:ext>
            </a:extLst>
          </p:cNvPr>
          <p:cNvSpPr/>
          <p:nvPr/>
        </p:nvSpPr>
        <p:spPr>
          <a:xfrm>
            <a:off x="4558208" y="5668703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erson Holding Black Camera Lens">
            <a:extLst>
              <a:ext uri="{FF2B5EF4-FFF2-40B4-BE49-F238E27FC236}">
                <a16:creationId xmlns:a16="http://schemas.microsoft.com/office/drawing/2014/main" id="{BE07A035-5C75-4793-B8E3-23775B11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-459" r="14703" b="459"/>
          <a:stretch/>
        </p:blipFill>
        <p:spPr bwMode="auto">
          <a:xfrm>
            <a:off x="-1" y="-22615"/>
            <a:ext cx="3337265" cy="68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0FD99386-E63C-4C99-80A4-BB4B8C72028D}"/>
              </a:ext>
            </a:extLst>
          </p:cNvPr>
          <p:cNvSpPr/>
          <p:nvPr/>
        </p:nvSpPr>
        <p:spPr>
          <a:xfrm>
            <a:off x="4128401" y="1170235"/>
            <a:ext cx="74009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O objetivo do trabalho é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criar modelo que explique os principais fatores de indução a compra de painéis fotovoltaicos por Pessoas Jurídicas no estado de São Paulo. </a:t>
            </a:r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E consequentemente realizar clusterização para criaçao de grupos dentro desses principais fatoes, permitindo assim que a Prefeitura de São José dos Campos possa identificar melhor para  quem deverá direcionar, dosar e compatibilizar o incentivo da política pública.</a:t>
            </a:r>
          </a:p>
          <a:p>
            <a:pPr algn="just"/>
            <a:endParaRPr lang="da-DK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algn="just"/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A predição será realizada através de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dados históricos de compra e instalação de painel fotovoltaícos por pessoas jurídicas no estado de São Paulo </a:t>
            </a:r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cruzada com os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dados de empresas do estado, realizando o agrupamento da informação das duas bases de dados através do CNPJ,</a:t>
            </a:r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 e utilizando de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modelos estatísticos e algoritmos de inteligência artifical, </a:t>
            </a:r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 para selecionar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 as características mais relevantes</a:t>
            </a:r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 que explicam o evento de compra do consumidor.</a:t>
            </a:r>
          </a:p>
          <a:p>
            <a:pPr algn="just"/>
            <a:endParaRPr lang="da-DK" sz="14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algn="just"/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Desta forma, a Prefeitura poderá elaborar </a:t>
            </a:r>
            <a:r>
              <a:rPr lang="da-DK" sz="1400" b="1" dirty="0">
                <a:solidFill>
                  <a:srgbClr val="434343"/>
                </a:solidFill>
                <a:latin typeface="Open Sans" panose="020B0604020202020204" charset="0"/>
              </a:rPr>
              <a:t> estratégia de incentivo através de política pública, </a:t>
            </a:r>
            <a:r>
              <a:rPr lang="da-DK" sz="1400" dirty="0">
                <a:solidFill>
                  <a:srgbClr val="434343"/>
                </a:solidFill>
                <a:latin typeface="Open Sans" panose="020B0604020202020204" charset="0"/>
              </a:rPr>
              <a:t>servindo assim como base para elaboração de lei incentivadora, que buscará desenvolver ações proativas para maximização da utilização de energia renovável pelos empresas na cidade, gerando ganhos ambientais e econômicos.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231909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1. Objetivo do Trabalho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187802" y="34134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2.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928103C-AFF7-4D07-8D73-5DFDC5F7CAE9}"/>
              </a:ext>
            </a:extLst>
          </p:cNvPr>
          <p:cNvSpPr/>
          <p:nvPr/>
        </p:nvSpPr>
        <p:spPr>
          <a:xfrm>
            <a:off x="3452170" y="998973"/>
            <a:ext cx="781273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Prefeitura de São José dos Campos vem investindo em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utilização de novas fontes de energia na cidade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através da utilização de frota elétrica pela Guarda Civil Municipal, de substituição de todas as lâmpadas por luminárias em LED, da utilização de frota elétrica para o Transporte público coletivo, e da compra e utilização de energia renovável nos próprios públicos, portanto,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Prefeitura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vem acompanhando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incentivando a utilização de energia renovável na cidade.</a:t>
            </a: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Por mais que a prefeitura esteja realizando grandes projetos de mudança de matriz energética, ao analisar o painel de geração distribuída da ANEEL pode se verificar que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Cidade esta muito aquém do seu potencial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estando apenas na 23ª colocação, entre as 30 cidades de 500 mil a 1 milhão de habitantes, de geração distribuída através de energia solar, sendo este um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grande desafio para a Prefeitura de São José dos Campos.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Assim, a área de gestão de Projetos Estratégicos da Prefeitura, solicitou a análise e apresentação de uma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política pública de incentivo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pautada em dados, com o objetivo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incentivar a utilização em painéis fotovoltaicos em clientes PJ.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 escolha de clientes PJ se fez pelo duplo benefício de incentivar essa categoria, sendo o primeiro o ganho ambiental e o segundo o ganho de incentivo econômico para empresas, que gerando sua própria energia reduziram seus custos fixos. 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Como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política de incentivo tem um custo alto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o modelo auxiliará na construção de política pública mais assertiva, no sentido de identificar e otimizar a dosagem do quanto de incentivo deverá ser ofertado para cada grupo definidos em posse das principais características.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3740774" y="1184534"/>
            <a:ext cx="8063598" cy="4566425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869683"/>
              <a:ext cx="1028361" cy="15513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 descr="Black and Gray Laptop Computer · Free Stock Photo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0"/>
            <a:ext cx="3231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0FD99386-E63C-4C99-80A4-BB4B8C72028D}"/>
              </a:ext>
            </a:extLst>
          </p:cNvPr>
          <p:cNvSpPr/>
          <p:nvPr/>
        </p:nvSpPr>
        <p:spPr>
          <a:xfrm>
            <a:off x="3915236" y="589297"/>
            <a:ext cx="74116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dirty="0">
                <a:solidFill>
                  <a:srgbClr val="434343"/>
                </a:solidFill>
                <a:latin typeface="Open Sans" panose="020B0604020202020204" charset="0"/>
              </a:rPr>
              <a:t>Para este projeto foram cruzadas duas bases de dados  abaixo identificadas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231909" y="31511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 Bases de Dados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915236" y="1220558"/>
            <a:ext cx="741160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3.1 Relação de empreendimentos de Geração Distribuída</a:t>
            </a:r>
          </a:p>
          <a:p>
            <a:pPr algn="just"/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Resumo: Base de dados que mostra a relação de empreendimento com geração distribuída e suas características</a:t>
            </a:r>
          </a:p>
          <a:p>
            <a:pPr algn="just"/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https://dadosabertos.aneel.gov.br/dataset/relacao-de-empreendimentos-de-geracao-distribuida</a:t>
            </a:r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6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3.2 Dados Públicos CNPJ</a:t>
            </a:r>
          </a:p>
          <a:p>
            <a:pPr algn="just"/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Resumo: Base de dados que mostra os dados Cadastrais do CNPJ no Brasil</a:t>
            </a:r>
          </a:p>
          <a:p>
            <a:pPr algn="just"/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5"/>
              </a:rPr>
              <a:t>https://www.gov.br/receitafederal/pt-br/assuntos/orientacao-tributaria/cadastros/consultas/dados-publicos-cnpj</a:t>
            </a:r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7283</TotalTime>
  <Words>5131</Words>
  <Application>Microsoft Office PowerPoint</Application>
  <PresentationFormat>Widescreen</PresentationFormat>
  <Paragraphs>778</Paragraphs>
  <Slides>40</Slides>
  <Notes>6</Notes>
  <HiddenSlides>1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Open Sans</vt:lpstr>
      <vt:lpstr>Open Sans</vt:lpstr>
      <vt:lpstr>Quattrocento Sans</vt:lpstr>
      <vt:lpstr>Segoe UI</vt:lpstr>
      <vt:lpstr>Wingdings</vt:lpstr>
      <vt:lpstr>Tema do Office</vt:lpstr>
      <vt:lpstr>Simple Light</vt:lpstr>
      <vt:lpstr>Worksheet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7. Conclusões</vt:lpstr>
      <vt:lpstr>8. Sugestão de Trabalhos Futuros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Dérik Fernandes</cp:lastModifiedBy>
  <cp:revision>527</cp:revision>
  <dcterms:created xsi:type="dcterms:W3CDTF">2020-04-08T18:00:12Z</dcterms:created>
  <dcterms:modified xsi:type="dcterms:W3CDTF">2022-10-04T00:54:22Z</dcterms:modified>
</cp:coreProperties>
</file>